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9711" r:id="rId2"/>
    <p:sldId id="9716" r:id="rId3"/>
    <p:sldId id="9683" r:id="rId4"/>
    <p:sldId id="9688" r:id="rId5"/>
    <p:sldId id="9692" r:id="rId6"/>
    <p:sldId id="9693" r:id="rId7"/>
    <p:sldId id="9717" r:id="rId8"/>
    <p:sldId id="9694" r:id="rId9"/>
    <p:sldId id="9718" r:id="rId10"/>
    <p:sldId id="9695" r:id="rId11"/>
    <p:sldId id="9719" r:id="rId12"/>
    <p:sldId id="9713" r:id="rId13"/>
    <p:sldId id="9696" r:id="rId14"/>
    <p:sldId id="9697" r:id="rId15"/>
    <p:sldId id="9714" r:id="rId16"/>
    <p:sldId id="9720" r:id="rId17"/>
    <p:sldId id="9701" r:id="rId18"/>
    <p:sldId id="9702" r:id="rId19"/>
    <p:sldId id="9721" r:id="rId20"/>
    <p:sldId id="9722" r:id="rId21"/>
    <p:sldId id="9704" r:id="rId22"/>
    <p:sldId id="9723" r:id="rId23"/>
    <p:sldId id="9712" r:id="rId24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33D"/>
    <a:srgbClr val="8B372F"/>
    <a:srgbClr val="254061"/>
    <a:srgbClr val="0E90BE"/>
    <a:srgbClr val="F1615D"/>
    <a:srgbClr val="007E97"/>
    <a:srgbClr val="92100D"/>
    <a:srgbClr val="000000"/>
    <a:srgbClr val="0071C1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96340" autoAdjust="0"/>
  </p:normalViewPr>
  <p:slideViewPr>
    <p:cSldViewPr>
      <p:cViewPr>
        <p:scale>
          <a:sx n="66" d="100"/>
          <a:sy n="66" d="100"/>
        </p:scale>
        <p:origin x="557" y="422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2023/3/12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863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78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42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8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354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69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4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47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26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0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26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270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2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630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9662A-79AC-4376-BC48-265D7BEA2843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662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9662A-79AC-4376-BC48-265D7BEA2843}" type="slidenum">
              <a:rPr lang="zh-CN" altLang="en-US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088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我图网旗舰店，为梦想积攒力量！ </a:t>
            </a:r>
            <a:r>
              <a:rPr lang="en-US" altLang="zh-CN"/>
              <a:t>https://meilechen.tmall.com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5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93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1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88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6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82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2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858750" cy="72326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5.xml"/><Relationship Id="rId2" Type="http://schemas.openxmlformats.org/officeDocument/2006/relationships/tags" Target="../tags/tag2.xml"/><Relationship Id="rId16" Type="http://schemas.openxmlformats.org/officeDocument/2006/relationships/image" Target="../media/image2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159476" y="2342567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Plus 2"/>
          <p:cNvSpPr/>
          <p:nvPr/>
        </p:nvSpPr>
        <p:spPr>
          <a:xfrm>
            <a:off x="11376913" y="2009779"/>
            <a:ext cx="498060" cy="498060"/>
          </a:xfrm>
          <a:prstGeom prst="mathPlus">
            <a:avLst>
              <a:gd name="adj1" fmla="val 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6585354" y="2526814"/>
            <a:ext cx="4320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 smtClean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App </a:t>
            </a:r>
            <a:r>
              <a:rPr lang="en-US" altLang="zh-CN" sz="4400" spc="300" dirty="0" err="1" smtClean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Bán</a:t>
            </a:r>
            <a:r>
              <a:rPr lang="en-US" altLang="zh-CN" sz="4400" spc="300" dirty="0" smtClean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4400" spc="300" dirty="0" err="1" smtClean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Hàng</a:t>
            </a:r>
            <a:endParaRPr lang="zh-CN" altLang="en-US" sz="4400" spc="300" dirty="0">
              <a:solidFill>
                <a:schemeClr val="bg1"/>
              </a:solidFill>
              <a:latin typeface="Breef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7286444" y="3811174"/>
            <a:ext cx="4960789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Smartphone And </a:t>
            </a:r>
            <a:r>
              <a:rPr lang="en-US" altLang="zh-CN" sz="2000" dirty="0" err="1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LapTop</a:t>
            </a:r>
            <a:endParaRPr lang="en-US" altLang="zh-CN"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4" y="370951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5" grpId="0" animBg="1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90426" y="31510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Tốc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Độ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Xử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Lý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Nhanh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32756" y="4921285"/>
            <a:ext cx="5281500" cy="2200648"/>
            <a:chOff x="3960309" y="3165179"/>
            <a:chExt cx="4579147" cy="1908000"/>
          </a:xfrm>
        </p:grpSpPr>
        <p:sp>
          <p:nvSpPr>
            <p:cNvPr id="21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31"/>
          <p:cNvGrpSpPr/>
          <p:nvPr/>
        </p:nvGrpSpPr>
        <p:grpSpPr>
          <a:xfrm>
            <a:off x="808133" y="1108713"/>
            <a:ext cx="10918656" cy="5915374"/>
            <a:chOff x="582942" y="1647220"/>
            <a:chExt cx="7767629" cy="4208247"/>
          </a:xfrm>
        </p:grpSpPr>
        <p:sp>
          <p:nvSpPr>
            <p:cNvPr id="27" name="椭圆 7"/>
            <p:cNvSpPr/>
            <p:nvPr/>
          </p:nvSpPr>
          <p:spPr>
            <a:xfrm>
              <a:off x="3832187" y="2962894"/>
              <a:ext cx="1257932" cy="12579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" name="组合 8"/>
            <p:cNvGrpSpPr/>
            <p:nvPr/>
          </p:nvGrpSpPr>
          <p:grpSpPr>
            <a:xfrm>
              <a:off x="7747165" y="1647220"/>
              <a:ext cx="603406" cy="818627"/>
              <a:chOff x="11240085" y="1668214"/>
              <a:chExt cx="976808" cy="1325217"/>
            </a:xfrm>
          </p:grpSpPr>
          <p:sp>
            <p:nvSpPr>
              <p:cNvPr id="41" name="梯形 29"/>
              <p:cNvSpPr/>
              <p:nvPr/>
            </p:nvSpPr>
            <p:spPr>
              <a:xfrm rot="13500000">
                <a:off x="11666997" y="1906623"/>
                <a:ext cx="788305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箭头: 右 30"/>
              <p:cNvSpPr/>
              <p:nvPr/>
            </p:nvSpPr>
            <p:spPr>
              <a:xfrm rot="8100000">
                <a:off x="11240085" y="1908973"/>
                <a:ext cx="827319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9" name="梯形 9"/>
            <p:cNvSpPr/>
            <p:nvPr/>
          </p:nvSpPr>
          <p:spPr>
            <a:xfrm rot="8100000" flipH="1">
              <a:off x="582942" y="1765866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箭头: 右 10"/>
            <p:cNvSpPr/>
            <p:nvPr/>
          </p:nvSpPr>
          <p:spPr>
            <a:xfrm rot="13500000" flipH="1">
              <a:off x="822558" y="1781726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1" name="组合 11"/>
            <p:cNvGrpSpPr/>
            <p:nvPr/>
          </p:nvGrpSpPr>
          <p:grpSpPr>
            <a:xfrm>
              <a:off x="7433572" y="4944020"/>
              <a:ext cx="848871" cy="612089"/>
              <a:chOff x="10732436" y="7005166"/>
              <a:chExt cx="1374174" cy="990867"/>
            </a:xfrm>
          </p:grpSpPr>
          <p:sp>
            <p:nvSpPr>
              <p:cNvPr id="39" name="梯形 27"/>
              <p:cNvSpPr/>
              <p:nvPr/>
            </p:nvSpPr>
            <p:spPr>
              <a:xfrm rot="8100000" flipV="1">
                <a:off x="11318305" y="7684546"/>
                <a:ext cx="788305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4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箭头: 右 28"/>
              <p:cNvSpPr/>
              <p:nvPr/>
            </p:nvSpPr>
            <p:spPr>
              <a:xfrm rot="13500000" flipV="1">
                <a:off x="10861005" y="6876597"/>
                <a:ext cx="827319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梯形 12"/>
            <p:cNvSpPr/>
            <p:nvPr/>
          </p:nvSpPr>
          <p:spPr>
            <a:xfrm rot="13500000" flipH="1" flipV="1">
              <a:off x="482761" y="5515779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箭头: 右 13"/>
            <p:cNvSpPr/>
            <p:nvPr/>
          </p:nvSpPr>
          <p:spPr>
            <a:xfrm rot="8100000" flipH="1" flipV="1">
              <a:off x="721929" y="5036839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矩形 22"/>
            <p:cNvSpPr/>
            <p:nvPr/>
          </p:nvSpPr>
          <p:spPr>
            <a:xfrm>
              <a:off x="895444" y="1966636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矩形 23"/>
            <p:cNvSpPr/>
            <p:nvPr/>
          </p:nvSpPr>
          <p:spPr>
            <a:xfrm>
              <a:off x="7940558" y="1952228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矩形 24"/>
            <p:cNvSpPr/>
            <p:nvPr/>
          </p:nvSpPr>
          <p:spPr>
            <a:xfrm>
              <a:off x="854708" y="5236158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7" name="矩形 25"/>
            <p:cNvSpPr/>
            <p:nvPr/>
          </p:nvSpPr>
          <p:spPr>
            <a:xfrm>
              <a:off x="7656084" y="5049509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任意多边形: 形状 26"/>
            <p:cNvSpPr/>
            <p:nvPr/>
          </p:nvSpPr>
          <p:spPr bwMode="auto">
            <a:xfrm>
              <a:off x="4157341" y="3277943"/>
              <a:ext cx="607624" cy="610546"/>
            </a:xfrm>
            <a:custGeom>
              <a:avLst/>
              <a:gdLst>
                <a:gd name="connsiteX0" fmla="*/ 88447 w 330200"/>
                <a:gd name="connsiteY0" fmla="*/ 273050 h 331788"/>
                <a:gd name="connsiteX1" fmla="*/ 80963 w 330200"/>
                <a:gd name="connsiteY1" fmla="*/ 278423 h 331788"/>
                <a:gd name="connsiteX2" fmla="*/ 98426 w 330200"/>
                <a:gd name="connsiteY2" fmla="*/ 290513 h 331788"/>
                <a:gd name="connsiteX3" fmla="*/ 88447 w 330200"/>
                <a:gd name="connsiteY3" fmla="*/ 273050 h 331788"/>
                <a:gd name="connsiteX4" fmla="*/ 130856 w 330200"/>
                <a:gd name="connsiteY4" fmla="*/ 257175 h 331788"/>
                <a:gd name="connsiteX5" fmla="*/ 104775 w 330200"/>
                <a:gd name="connsiteY5" fmla="*/ 264898 h 331788"/>
                <a:gd name="connsiteX6" fmla="*/ 141288 w 330200"/>
                <a:gd name="connsiteY6" fmla="*/ 304800 h 331788"/>
                <a:gd name="connsiteX7" fmla="*/ 130856 w 330200"/>
                <a:gd name="connsiteY7" fmla="*/ 257175 h 331788"/>
                <a:gd name="connsiteX8" fmla="*/ 239255 w 330200"/>
                <a:gd name="connsiteY8" fmla="*/ 180975 h 331788"/>
                <a:gd name="connsiteX9" fmla="*/ 239255 w 330200"/>
                <a:gd name="connsiteY9" fmla="*/ 196465 h 331788"/>
                <a:gd name="connsiteX10" fmla="*/ 210842 w 330200"/>
                <a:gd name="connsiteY10" fmla="*/ 227443 h 331788"/>
                <a:gd name="connsiteX11" fmla="*/ 241838 w 330200"/>
                <a:gd name="connsiteY11" fmla="*/ 258422 h 331788"/>
                <a:gd name="connsiteX12" fmla="*/ 259920 w 330200"/>
                <a:gd name="connsiteY12" fmla="*/ 272620 h 331788"/>
                <a:gd name="connsiteX13" fmla="*/ 243130 w 330200"/>
                <a:gd name="connsiteY13" fmla="*/ 282947 h 331788"/>
                <a:gd name="connsiteX14" fmla="*/ 214716 w 330200"/>
                <a:gd name="connsiteY14" fmla="*/ 275202 h 331788"/>
                <a:gd name="connsiteX15" fmla="*/ 209550 w 330200"/>
                <a:gd name="connsiteY15" fmla="*/ 295854 h 331788"/>
                <a:gd name="connsiteX16" fmla="*/ 239255 w 330200"/>
                <a:gd name="connsiteY16" fmla="*/ 302308 h 331788"/>
                <a:gd name="connsiteX17" fmla="*/ 239255 w 330200"/>
                <a:gd name="connsiteY17" fmla="*/ 319088 h 331788"/>
                <a:gd name="connsiteX18" fmla="*/ 254754 w 330200"/>
                <a:gd name="connsiteY18" fmla="*/ 319088 h 331788"/>
                <a:gd name="connsiteX19" fmla="*/ 254754 w 330200"/>
                <a:gd name="connsiteY19" fmla="*/ 301017 h 331788"/>
                <a:gd name="connsiteX20" fmla="*/ 285750 w 330200"/>
                <a:gd name="connsiteY20" fmla="*/ 270039 h 331788"/>
                <a:gd name="connsiteX21" fmla="*/ 257337 w 330200"/>
                <a:gd name="connsiteY21" fmla="*/ 239060 h 331788"/>
                <a:gd name="connsiteX22" fmla="*/ 236672 w 330200"/>
                <a:gd name="connsiteY22" fmla="*/ 224862 h 331788"/>
                <a:gd name="connsiteX23" fmla="*/ 250879 w 330200"/>
                <a:gd name="connsiteY23" fmla="*/ 214535 h 331788"/>
                <a:gd name="connsiteX24" fmla="*/ 275418 w 330200"/>
                <a:gd name="connsiteY24" fmla="*/ 220989 h 331788"/>
                <a:gd name="connsiteX25" fmla="*/ 280584 w 330200"/>
                <a:gd name="connsiteY25" fmla="*/ 201628 h 331788"/>
                <a:gd name="connsiteX26" fmla="*/ 256045 w 330200"/>
                <a:gd name="connsiteY26" fmla="*/ 196465 h 331788"/>
                <a:gd name="connsiteX27" fmla="*/ 256045 w 330200"/>
                <a:gd name="connsiteY27" fmla="*/ 180975 h 331788"/>
                <a:gd name="connsiteX28" fmla="*/ 239255 w 330200"/>
                <a:gd name="connsiteY28" fmla="*/ 180975 h 331788"/>
                <a:gd name="connsiteX29" fmla="*/ 82550 w 330200"/>
                <a:gd name="connsiteY29" fmla="*/ 177800 h 331788"/>
                <a:gd name="connsiteX30" fmla="*/ 97896 w 330200"/>
                <a:gd name="connsiteY30" fmla="*/ 249238 h 331788"/>
                <a:gd name="connsiteX31" fmla="*/ 128588 w 330200"/>
                <a:gd name="connsiteY31" fmla="*/ 237548 h 331788"/>
                <a:gd name="connsiteX32" fmla="*/ 124751 w 330200"/>
                <a:gd name="connsiteY32" fmla="*/ 177800 h 331788"/>
                <a:gd name="connsiteX33" fmla="*/ 82550 w 330200"/>
                <a:gd name="connsiteY33" fmla="*/ 177800 h 331788"/>
                <a:gd name="connsiteX34" fmla="*/ 23813 w 330200"/>
                <a:gd name="connsiteY34" fmla="*/ 177800 h 331788"/>
                <a:gd name="connsiteX35" fmla="*/ 66675 w 330200"/>
                <a:gd name="connsiteY35" fmla="*/ 266700 h 331788"/>
                <a:gd name="connsiteX36" fmla="*/ 80963 w 330200"/>
                <a:gd name="connsiteY36" fmla="*/ 256393 h 331788"/>
                <a:gd name="connsiteX37" fmla="*/ 64078 w 330200"/>
                <a:gd name="connsiteY37" fmla="*/ 177800 h 331788"/>
                <a:gd name="connsiteX38" fmla="*/ 23813 w 330200"/>
                <a:gd name="connsiteY38" fmla="*/ 177800 h 331788"/>
                <a:gd name="connsiteX39" fmla="*/ 247650 w 330200"/>
                <a:gd name="connsiteY39" fmla="*/ 166687 h 331788"/>
                <a:gd name="connsiteX40" fmla="*/ 330200 w 330200"/>
                <a:gd name="connsiteY40" fmla="*/ 249237 h 331788"/>
                <a:gd name="connsiteX41" fmla="*/ 247650 w 330200"/>
                <a:gd name="connsiteY41" fmla="*/ 331787 h 331788"/>
                <a:gd name="connsiteX42" fmla="*/ 165100 w 330200"/>
                <a:gd name="connsiteY42" fmla="*/ 249237 h 331788"/>
                <a:gd name="connsiteX43" fmla="*/ 247650 w 330200"/>
                <a:gd name="connsiteY43" fmla="*/ 166687 h 331788"/>
                <a:gd name="connsiteX44" fmla="*/ 146797 w 330200"/>
                <a:gd name="connsiteY44" fmla="*/ 96837 h 331788"/>
                <a:gd name="connsiteX45" fmla="*/ 142875 w 330200"/>
                <a:gd name="connsiteY45" fmla="*/ 152400 h 331788"/>
                <a:gd name="connsiteX46" fmla="*/ 187325 w 330200"/>
                <a:gd name="connsiteY46" fmla="*/ 152400 h 331788"/>
                <a:gd name="connsiteX47" fmla="*/ 183403 w 330200"/>
                <a:gd name="connsiteY47" fmla="*/ 96837 h 331788"/>
                <a:gd name="connsiteX48" fmla="*/ 165100 w 330200"/>
                <a:gd name="connsiteY48" fmla="*/ 98129 h 331788"/>
                <a:gd name="connsiteX49" fmla="*/ 146797 w 330200"/>
                <a:gd name="connsiteY49" fmla="*/ 96837 h 331788"/>
                <a:gd name="connsiteX50" fmla="*/ 97896 w 330200"/>
                <a:gd name="connsiteY50" fmla="*/ 82550 h 331788"/>
                <a:gd name="connsiteX51" fmla="*/ 82550 w 330200"/>
                <a:gd name="connsiteY51" fmla="*/ 152400 h 331788"/>
                <a:gd name="connsiteX52" fmla="*/ 124751 w 330200"/>
                <a:gd name="connsiteY52" fmla="*/ 152400 h 331788"/>
                <a:gd name="connsiteX53" fmla="*/ 128588 w 330200"/>
                <a:gd name="connsiteY53" fmla="*/ 94191 h 331788"/>
                <a:gd name="connsiteX54" fmla="*/ 97896 w 330200"/>
                <a:gd name="connsiteY54" fmla="*/ 82550 h 331788"/>
                <a:gd name="connsiteX55" fmla="*/ 66675 w 330200"/>
                <a:gd name="connsiteY55" fmla="*/ 65087 h 331788"/>
                <a:gd name="connsiteX56" fmla="*/ 23813 w 330200"/>
                <a:gd name="connsiteY56" fmla="*/ 152400 h 331788"/>
                <a:gd name="connsiteX57" fmla="*/ 64078 w 330200"/>
                <a:gd name="connsiteY57" fmla="*/ 152400 h 331788"/>
                <a:gd name="connsiteX58" fmla="*/ 80963 w 330200"/>
                <a:gd name="connsiteY58" fmla="*/ 74075 h 331788"/>
                <a:gd name="connsiteX59" fmla="*/ 66675 w 330200"/>
                <a:gd name="connsiteY59" fmla="*/ 65087 h 331788"/>
                <a:gd name="connsiteX60" fmla="*/ 231775 w 330200"/>
                <a:gd name="connsiteY60" fmla="*/ 41275 h 331788"/>
                <a:gd name="connsiteX61" fmla="*/ 241754 w 330200"/>
                <a:gd name="connsiteY61" fmla="*/ 58738 h 331788"/>
                <a:gd name="connsiteX62" fmla="*/ 249238 w 330200"/>
                <a:gd name="connsiteY62" fmla="*/ 53748 h 331788"/>
                <a:gd name="connsiteX63" fmla="*/ 231775 w 330200"/>
                <a:gd name="connsiteY63" fmla="*/ 41275 h 331788"/>
                <a:gd name="connsiteX64" fmla="*/ 98426 w 330200"/>
                <a:gd name="connsiteY64" fmla="*/ 41275 h 331788"/>
                <a:gd name="connsiteX65" fmla="*/ 80963 w 330200"/>
                <a:gd name="connsiteY65" fmla="*/ 53748 h 331788"/>
                <a:gd name="connsiteX66" fmla="*/ 88447 w 330200"/>
                <a:gd name="connsiteY66" fmla="*/ 58738 h 331788"/>
                <a:gd name="connsiteX67" fmla="*/ 98426 w 330200"/>
                <a:gd name="connsiteY67" fmla="*/ 41275 h 331788"/>
                <a:gd name="connsiteX68" fmla="*/ 188913 w 330200"/>
                <a:gd name="connsiteY68" fmla="*/ 26987 h 331788"/>
                <a:gd name="connsiteX69" fmla="*/ 198891 w 330200"/>
                <a:gd name="connsiteY69" fmla="*/ 76200 h 331788"/>
                <a:gd name="connsiteX70" fmla="*/ 223838 w 330200"/>
                <a:gd name="connsiteY70" fmla="*/ 66889 h 331788"/>
                <a:gd name="connsiteX71" fmla="*/ 188913 w 330200"/>
                <a:gd name="connsiteY71" fmla="*/ 26987 h 331788"/>
                <a:gd name="connsiteX72" fmla="*/ 141288 w 330200"/>
                <a:gd name="connsiteY72" fmla="*/ 26987 h 331788"/>
                <a:gd name="connsiteX73" fmla="*/ 104775 w 330200"/>
                <a:gd name="connsiteY73" fmla="*/ 68219 h 331788"/>
                <a:gd name="connsiteX74" fmla="*/ 130856 w 330200"/>
                <a:gd name="connsiteY74" fmla="*/ 76200 h 331788"/>
                <a:gd name="connsiteX75" fmla="*/ 141288 w 330200"/>
                <a:gd name="connsiteY75" fmla="*/ 26987 h 331788"/>
                <a:gd name="connsiteX76" fmla="*/ 163777 w 330200"/>
                <a:gd name="connsiteY76" fmla="*/ 25400 h 331788"/>
                <a:gd name="connsiteX77" fmla="*/ 149225 w 330200"/>
                <a:gd name="connsiteY77" fmla="*/ 79671 h 331788"/>
                <a:gd name="connsiteX78" fmla="*/ 165100 w 330200"/>
                <a:gd name="connsiteY78" fmla="*/ 80963 h 331788"/>
                <a:gd name="connsiteX79" fmla="*/ 180975 w 330200"/>
                <a:gd name="connsiteY79" fmla="*/ 79671 h 331788"/>
                <a:gd name="connsiteX80" fmla="*/ 166423 w 330200"/>
                <a:gd name="connsiteY80" fmla="*/ 25400 h 331788"/>
                <a:gd name="connsiteX81" fmla="*/ 165100 w 330200"/>
                <a:gd name="connsiteY81" fmla="*/ 25400 h 331788"/>
                <a:gd name="connsiteX82" fmla="*/ 163777 w 330200"/>
                <a:gd name="connsiteY82" fmla="*/ 25400 h 331788"/>
                <a:gd name="connsiteX83" fmla="*/ 165100 w 330200"/>
                <a:gd name="connsiteY83" fmla="*/ 0 h 331788"/>
                <a:gd name="connsiteX84" fmla="*/ 330200 w 330200"/>
                <a:gd name="connsiteY84" fmla="*/ 165894 h 331788"/>
                <a:gd name="connsiteX85" fmla="*/ 328910 w 330200"/>
                <a:gd name="connsiteY85" fmla="*/ 184039 h 331788"/>
                <a:gd name="connsiteX86" fmla="*/ 290215 w 330200"/>
                <a:gd name="connsiteY86" fmla="*/ 152933 h 331788"/>
                <a:gd name="connsiteX87" fmla="*/ 305693 w 330200"/>
                <a:gd name="connsiteY87" fmla="*/ 152933 h 331788"/>
                <a:gd name="connsiteX88" fmla="*/ 263128 w 330200"/>
                <a:gd name="connsiteY88" fmla="*/ 64802 h 331788"/>
                <a:gd name="connsiteX89" fmla="*/ 248940 w 330200"/>
                <a:gd name="connsiteY89" fmla="*/ 73874 h 331788"/>
                <a:gd name="connsiteX90" fmla="*/ 264418 w 330200"/>
                <a:gd name="connsiteY90" fmla="*/ 146453 h 331788"/>
                <a:gd name="connsiteX91" fmla="*/ 247650 w 330200"/>
                <a:gd name="connsiteY91" fmla="*/ 143861 h 331788"/>
                <a:gd name="connsiteX92" fmla="*/ 246360 w 330200"/>
                <a:gd name="connsiteY92" fmla="*/ 143861 h 331788"/>
                <a:gd name="connsiteX93" fmla="*/ 232172 w 330200"/>
                <a:gd name="connsiteY93" fmla="*/ 82947 h 331788"/>
                <a:gd name="connsiteX94" fmla="*/ 201215 w 330200"/>
                <a:gd name="connsiteY94" fmla="*/ 94611 h 331788"/>
                <a:gd name="connsiteX95" fmla="*/ 205085 w 330200"/>
                <a:gd name="connsiteY95" fmla="*/ 152933 h 331788"/>
                <a:gd name="connsiteX96" fmla="*/ 170259 w 330200"/>
                <a:gd name="connsiteY96" fmla="*/ 177558 h 331788"/>
                <a:gd name="connsiteX97" fmla="*/ 143173 w 330200"/>
                <a:gd name="connsiteY97" fmla="*/ 177558 h 331788"/>
                <a:gd name="connsiteX98" fmla="*/ 145752 w 330200"/>
                <a:gd name="connsiteY98" fmla="*/ 222920 h 331788"/>
                <a:gd name="connsiteX99" fmla="*/ 141883 w 330200"/>
                <a:gd name="connsiteY99" fmla="*/ 248841 h 331788"/>
                <a:gd name="connsiteX100" fmla="*/ 180578 w 330200"/>
                <a:gd name="connsiteY100" fmla="*/ 330492 h 331788"/>
                <a:gd name="connsiteX101" fmla="*/ 165100 w 330200"/>
                <a:gd name="connsiteY101" fmla="*/ 331788 h 331788"/>
                <a:gd name="connsiteX102" fmla="*/ 0 w 330200"/>
                <a:gd name="connsiteY102" fmla="*/ 165894 h 331788"/>
                <a:gd name="connsiteX103" fmla="*/ 165100 w 330200"/>
                <a:gd name="connsiteY10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0200" h="331788">
                  <a:moveTo>
                    <a:pt x="88447" y="273050"/>
                  </a:moveTo>
                  <a:cubicBezTo>
                    <a:pt x="85952" y="275737"/>
                    <a:pt x="83458" y="277080"/>
                    <a:pt x="80963" y="278423"/>
                  </a:cubicBezTo>
                  <a:cubicBezTo>
                    <a:pt x="87200" y="283797"/>
                    <a:pt x="92189" y="287827"/>
                    <a:pt x="98426" y="290513"/>
                  </a:cubicBezTo>
                  <a:cubicBezTo>
                    <a:pt x="94684" y="285140"/>
                    <a:pt x="92189" y="279767"/>
                    <a:pt x="88447" y="273050"/>
                  </a:cubicBezTo>
                  <a:close/>
                  <a:moveTo>
                    <a:pt x="130856" y="257175"/>
                  </a:moveTo>
                  <a:cubicBezTo>
                    <a:pt x="121727" y="258462"/>
                    <a:pt x="112599" y="262324"/>
                    <a:pt x="104775" y="264898"/>
                  </a:cubicBezTo>
                  <a:cubicBezTo>
                    <a:pt x="115207" y="282918"/>
                    <a:pt x="126943" y="297077"/>
                    <a:pt x="141288" y="304800"/>
                  </a:cubicBezTo>
                  <a:cubicBezTo>
                    <a:pt x="136072" y="290641"/>
                    <a:pt x="133464" y="273908"/>
                    <a:pt x="130856" y="257175"/>
                  </a:cubicBezTo>
                  <a:close/>
                  <a:moveTo>
                    <a:pt x="239255" y="180975"/>
                  </a:moveTo>
                  <a:cubicBezTo>
                    <a:pt x="239255" y="180975"/>
                    <a:pt x="239255" y="180975"/>
                    <a:pt x="239255" y="196465"/>
                  </a:cubicBezTo>
                  <a:cubicBezTo>
                    <a:pt x="221174" y="200337"/>
                    <a:pt x="210842" y="211954"/>
                    <a:pt x="210842" y="227443"/>
                  </a:cubicBezTo>
                  <a:cubicBezTo>
                    <a:pt x="210842" y="242932"/>
                    <a:pt x="223757" y="251968"/>
                    <a:pt x="241838" y="258422"/>
                  </a:cubicBezTo>
                  <a:cubicBezTo>
                    <a:pt x="253462" y="262294"/>
                    <a:pt x="259920" y="266166"/>
                    <a:pt x="259920" y="272620"/>
                  </a:cubicBezTo>
                  <a:cubicBezTo>
                    <a:pt x="259920" y="279074"/>
                    <a:pt x="252170" y="282947"/>
                    <a:pt x="243130" y="282947"/>
                  </a:cubicBezTo>
                  <a:cubicBezTo>
                    <a:pt x="232798" y="282947"/>
                    <a:pt x="222465" y="279074"/>
                    <a:pt x="214716" y="275202"/>
                  </a:cubicBezTo>
                  <a:cubicBezTo>
                    <a:pt x="214716" y="275202"/>
                    <a:pt x="214716" y="275202"/>
                    <a:pt x="209550" y="295854"/>
                  </a:cubicBezTo>
                  <a:cubicBezTo>
                    <a:pt x="216008" y="299727"/>
                    <a:pt x="227631" y="302308"/>
                    <a:pt x="239255" y="302308"/>
                  </a:cubicBezTo>
                  <a:cubicBezTo>
                    <a:pt x="239255" y="302308"/>
                    <a:pt x="239255" y="302308"/>
                    <a:pt x="239255" y="319088"/>
                  </a:cubicBezTo>
                  <a:cubicBezTo>
                    <a:pt x="239255" y="319088"/>
                    <a:pt x="239255" y="319088"/>
                    <a:pt x="254754" y="319088"/>
                  </a:cubicBezTo>
                  <a:cubicBezTo>
                    <a:pt x="254754" y="319088"/>
                    <a:pt x="254754" y="319088"/>
                    <a:pt x="254754" y="301017"/>
                  </a:cubicBezTo>
                  <a:cubicBezTo>
                    <a:pt x="274126" y="298436"/>
                    <a:pt x="285750" y="285528"/>
                    <a:pt x="285750" y="270039"/>
                  </a:cubicBezTo>
                  <a:cubicBezTo>
                    <a:pt x="285750" y="254549"/>
                    <a:pt x="276709" y="245514"/>
                    <a:pt x="257337" y="239060"/>
                  </a:cubicBezTo>
                  <a:cubicBezTo>
                    <a:pt x="243130" y="233897"/>
                    <a:pt x="236672" y="230025"/>
                    <a:pt x="236672" y="224862"/>
                  </a:cubicBezTo>
                  <a:cubicBezTo>
                    <a:pt x="236672" y="219699"/>
                    <a:pt x="240547" y="214535"/>
                    <a:pt x="250879" y="214535"/>
                  </a:cubicBezTo>
                  <a:cubicBezTo>
                    <a:pt x="263794" y="214535"/>
                    <a:pt x="271543" y="218408"/>
                    <a:pt x="275418" y="220989"/>
                  </a:cubicBezTo>
                  <a:cubicBezTo>
                    <a:pt x="275418" y="220989"/>
                    <a:pt x="275418" y="220989"/>
                    <a:pt x="280584" y="201628"/>
                  </a:cubicBezTo>
                  <a:cubicBezTo>
                    <a:pt x="275418" y="199046"/>
                    <a:pt x="267669" y="196465"/>
                    <a:pt x="256045" y="196465"/>
                  </a:cubicBezTo>
                  <a:cubicBezTo>
                    <a:pt x="256045" y="196465"/>
                    <a:pt x="256045" y="196465"/>
                    <a:pt x="256045" y="180975"/>
                  </a:cubicBezTo>
                  <a:cubicBezTo>
                    <a:pt x="256045" y="180975"/>
                    <a:pt x="256045" y="180975"/>
                    <a:pt x="239255" y="180975"/>
                  </a:cubicBezTo>
                  <a:close/>
                  <a:moveTo>
                    <a:pt x="82550" y="177800"/>
                  </a:moveTo>
                  <a:cubicBezTo>
                    <a:pt x="83829" y="203778"/>
                    <a:pt x="88944" y="228456"/>
                    <a:pt x="97896" y="249238"/>
                  </a:cubicBezTo>
                  <a:cubicBezTo>
                    <a:pt x="108127" y="244043"/>
                    <a:pt x="118357" y="240146"/>
                    <a:pt x="128588" y="237548"/>
                  </a:cubicBezTo>
                  <a:cubicBezTo>
                    <a:pt x="126030" y="214169"/>
                    <a:pt x="126030" y="192088"/>
                    <a:pt x="124751" y="177800"/>
                  </a:cubicBezTo>
                  <a:cubicBezTo>
                    <a:pt x="124751" y="177800"/>
                    <a:pt x="124751" y="177800"/>
                    <a:pt x="82550" y="177800"/>
                  </a:cubicBezTo>
                  <a:close/>
                  <a:moveTo>
                    <a:pt x="23813" y="177800"/>
                  </a:moveTo>
                  <a:cubicBezTo>
                    <a:pt x="27709" y="212587"/>
                    <a:pt x="43296" y="243509"/>
                    <a:pt x="66675" y="266700"/>
                  </a:cubicBezTo>
                  <a:cubicBezTo>
                    <a:pt x="71871" y="262835"/>
                    <a:pt x="75767" y="260258"/>
                    <a:pt x="80963" y="256393"/>
                  </a:cubicBezTo>
                  <a:cubicBezTo>
                    <a:pt x="71871" y="234490"/>
                    <a:pt x="65377" y="207434"/>
                    <a:pt x="64078" y="177800"/>
                  </a:cubicBezTo>
                  <a:cubicBezTo>
                    <a:pt x="64078" y="177800"/>
                    <a:pt x="64078" y="177800"/>
                    <a:pt x="23813" y="177800"/>
                  </a:cubicBezTo>
                  <a:close/>
                  <a:moveTo>
                    <a:pt x="247650" y="166687"/>
                  </a:moveTo>
                  <a:cubicBezTo>
                    <a:pt x="293241" y="166687"/>
                    <a:pt x="330200" y="203646"/>
                    <a:pt x="330200" y="249237"/>
                  </a:cubicBezTo>
                  <a:cubicBezTo>
                    <a:pt x="330200" y="294828"/>
                    <a:pt x="293241" y="331787"/>
                    <a:pt x="247650" y="331787"/>
                  </a:cubicBezTo>
                  <a:cubicBezTo>
                    <a:pt x="202059" y="331787"/>
                    <a:pt x="165100" y="294828"/>
                    <a:pt x="165100" y="249237"/>
                  </a:cubicBezTo>
                  <a:cubicBezTo>
                    <a:pt x="165100" y="203646"/>
                    <a:pt x="202059" y="166687"/>
                    <a:pt x="247650" y="166687"/>
                  </a:cubicBezTo>
                  <a:close/>
                  <a:moveTo>
                    <a:pt x="146797" y="96837"/>
                  </a:moveTo>
                  <a:cubicBezTo>
                    <a:pt x="145490" y="113635"/>
                    <a:pt x="144182" y="131725"/>
                    <a:pt x="142875" y="152400"/>
                  </a:cubicBezTo>
                  <a:cubicBezTo>
                    <a:pt x="142875" y="152400"/>
                    <a:pt x="142875" y="152400"/>
                    <a:pt x="187325" y="152400"/>
                  </a:cubicBezTo>
                  <a:cubicBezTo>
                    <a:pt x="186018" y="131725"/>
                    <a:pt x="184710" y="113635"/>
                    <a:pt x="183403" y="96837"/>
                  </a:cubicBezTo>
                  <a:cubicBezTo>
                    <a:pt x="176866" y="96837"/>
                    <a:pt x="171637" y="98129"/>
                    <a:pt x="165100" y="98129"/>
                  </a:cubicBezTo>
                  <a:cubicBezTo>
                    <a:pt x="158563" y="98129"/>
                    <a:pt x="153334" y="96837"/>
                    <a:pt x="146797" y="96837"/>
                  </a:cubicBezTo>
                  <a:close/>
                  <a:moveTo>
                    <a:pt x="97896" y="82550"/>
                  </a:moveTo>
                  <a:cubicBezTo>
                    <a:pt x="88944" y="103246"/>
                    <a:pt x="83829" y="127823"/>
                    <a:pt x="82550" y="152400"/>
                  </a:cubicBezTo>
                  <a:cubicBezTo>
                    <a:pt x="82550" y="152400"/>
                    <a:pt x="82550" y="152400"/>
                    <a:pt x="124751" y="152400"/>
                  </a:cubicBezTo>
                  <a:cubicBezTo>
                    <a:pt x="126030" y="139465"/>
                    <a:pt x="126030" y="117475"/>
                    <a:pt x="128588" y="94191"/>
                  </a:cubicBezTo>
                  <a:cubicBezTo>
                    <a:pt x="118357" y="91604"/>
                    <a:pt x="108127" y="87724"/>
                    <a:pt x="97896" y="82550"/>
                  </a:cubicBezTo>
                  <a:close/>
                  <a:moveTo>
                    <a:pt x="66675" y="65087"/>
                  </a:moveTo>
                  <a:cubicBezTo>
                    <a:pt x="43296" y="88199"/>
                    <a:pt x="27709" y="119015"/>
                    <a:pt x="23813" y="152400"/>
                  </a:cubicBezTo>
                  <a:cubicBezTo>
                    <a:pt x="23813" y="152400"/>
                    <a:pt x="23813" y="152400"/>
                    <a:pt x="64078" y="152400"/>
                  </a:cubicBezTo>
                  <a:cubicBezTo>
                    <a:pt x="65377" y="124151"/>
                    <a:pt x="71871" y="97187"/>
                    <a:pt x="80963" y="74075"/>
                  </a:cubicBezTo>
                  <a:cubicBezTo>
                    <a:pt x="75767" y="71507"/>
                    <a:pt x="71871" y="68939"/>
                    <a:pt x="66675" y="65087"/>
                  </a:cubicBezTo>
                  <a:close/>
                  <a:moveTo>
                    <a:pt x="231775" y="41275"/>
                  </a:moveTo>
                  <a:cubicBezTo>
                    <a:pt x="235517" y="47512"/>
                    <a:pt x="238012" y="52501"/>
                    <a:pt x="241754" y="58738"/>
                  </a:cubicBezTo>
                  <a:cubicBezTo>
                    <a:pt x="244249" y="56243"/>
                    <a:pt x="246743" y="54996"/>
                    <a:pt x="249238" y="53748"/>
                  </a:cubicBezTo>
                  <a:cubicBezTo>
                    <a:pt x="243001" y="48759"/>
                    <a:pt x="238012" y="45017"/>
                    <a:pt x="231775" y="41275"/>
                  </a:cubicBezTo>
                  <a:close/>
                  <a:moveTo>
                    <a:pt x="98426" y="41275"/>
                  </a:moveTo>
                  <a:cubicBezTo>
                    <a:pt x="92189" y="45017"/>
                    <a:pt x="87200" y="48759"/>
                    <a:pt x="80963" y="53748"/>
                  </a:cubicBezTo>
                  <a:cubicBezTo>
                    <a:pt x="83458" y="54996"/>
                    <a:pt x="85952" y="56243"/>
                    <a:pt x="88447" y="58738"/>
                  </a:cubicBezTo>
                  <a:cubicBezTo>
                    <a:pt x="92189" y="52501"/>
                    <a:pt x="94684" y="47512"/>
                    <a:pt x="98426" y="41275"/>
                  </a:cubicBezTo>
                  <a:close/>
                  <a:moveTo>
                    <a:pt x="188913" y="26987"/>
                  </a:moveTo>
                  <a:cubicBezTo>
                    <a:pt x="193902" y="40288"/>
                    <a:pt x="196397" y="58909"/>
                    <a:pt x="198891" y="76200"/>
                  </a:cubicBezTo>
                  <a:cubicBezTo>
                    <a:pt x="207623" y="74870"/>
                    <a:pt x="216354" y="70879"/>
                    <a:pt x="223838" y="66889"/>
                  </a:cubicBezTo>
                  <a:cubicBezTo>
                    <a:pt x="215107" y="48268"/>
                    <a:pt x="202633" y="34967"/>
                    <a:pt x="188913" y="26987"/>
                  </a:cubicBezTo>
                  <a:close/>
                  <a:moveTo>
                    <a:pt x="141288" y="26987"/>
                  </a:moveTo>
                  <a:cubicBezTo>
                    <a:pt x="126943" y="34967"/>
                    <a:pt x="115207" y="49598"/>
                    <a:pt x="104775" y="68219"/>
                  </a:cubicBezTo>
                  <a:cubicBezTo>
                    <a:pt x="112599" y="70879"/>
                    <a:pt x="121727" y="74870"/>
                    <a:pt x="130856" y="76200"/>
                  </a:cubicBezTo>
                  <a:cubicBezTo>
                    <a:pt x="133464" y="58909"/>
                    <a:pt x="136072" y="40288"/>
                    <a:pt x="141288" y="26987"/>
                  </a:cubicBezTo>
                  <a:close/>
                  <a:moveTo>
                    <a:pt x="163777" y="25400"/>
                  </a:moveTo>
                  <a:cubicBezTo>
                    <a:pt x="158485" y="33153"/>
                    <a:pt x="153194" y="51243"/>
                    <a:pt x="149225" y="79671"/>
                  </a:cubicBezTo>
                  <a:cubicBezTo>
                    <a:pt x="154517" y="79671"/>
                    <a:pt x="159808" y="80963"/>
                    <a:pt x="165100" y="80963"/>
                  </a:cubicBezTo>
                  <a:cubicBezTo>
                    <a:pt x="170392" y="80963"/>
                    <a:pt x="175683" y="79671"/>
                    <a:pt x="180975" y="79671"/>
                  </a:cubicBezTo>
                  <a:cubicBezTo>
                    <a:pt x="177006" y="51243"/>
                    <a:pt x="171714" y="33153"/>
                    <a:pt x="166423" y="25400"/>
                  </a:cubicBezTo>
                  <a:cubicBezTo>
                    <a:pt x="166423" y="25400"/>
                    <a:pt x="165100" y="25400"/>
                    <a:pt x="165100" y="25400"/>
                  </a:cubicBezTo>
                  <a:cubicBezTo>
                    <a:pt x="165100" y="25400"/>
                    <a:pt x="163777" y="25400"/>
                    <a:pt x="163777" y="25400"/>
                  </a:cubicBezTo>
                  <a:close/>
                  <a:moveTo>
                    <a:pt x="165100" y="0"/>
                  </a:moveTo>
                  <a:cubicBezTo>
                    <a:pt x="256679" y="0"/>
                    <a:pt x="330200" y="73874"/>
                    <a:pt x="330200" y="165894"/>
                  </a:cubicBezTo>
                  <a:cubicBezTo>
                    <a:pt x="330200" y="172374"/>
                    <a:pt x="330200" y="177558"/>
                    <a:pt x="328910" y="184039"/>
                  </a:cubicBezTo>
                  <a:cubicBezTo>
                    <a:pt x="318592" y="171078"/>
                    <a:pt x="305693" y="160710"/>
                    <a:pt x="290215" y="152933"/>
                  </a:cubicBezTo>
                  <a:cubicBezTo>
                    <a:pt x="290215" y="152933"/>
                    <a:pt x="290215" y="152933"/>
                    <a:pt x="305693" y="152933"/>
                  </a:cubicBezTo>
                  <a:cubicBezTo>
                    <a:pt x="301824" y="119236"/>
                    <a:pt x="286345" y="88131"/>
                    <a:pt x="263128" y="64802"/>
                  </a:cubicBezTo>
                  <a:cubicBezTo>
                    <a:pt x="257969" y="68690"/>
                    <a:pt x="254099" y="71282"/>
                    <a:pt x="248940" y="73874"/>
                  </a:cubicBezTo>
                  <a:cubicBezTo>
                    <a:pt x="257969" y="94611"/>
                    <a:pt x="263128" y="119236"/>
                    <a:pt x="264418" y="146453"/>
                  </a:cubicBezTo>
                  <a:cubicBezTo>
                    <a:pt x="259259" y="145157"/>
                    <a:pt x="252810" y="143861"/>
                    <a:pt x="247650" y="143861"/>
                  </a:cubicBezTo>
                  <a:cubicBezTo>
                    <a:pt x="246360" y="143861"/>
                    <a:pt x="246360" y="143861"/>
                    <a:pt x="246360" y="143861"/>
                  </a:cubicBezTo>
                  <a:cubicBezTo>
                    <a:pt x="245070" y="121828"/>
                    <a:pt x="239911" y="101091"/>
                    <a:pt x="232172" y="82947"/>
                  </a:cubicBezTo>
                  <a:cubicBezTo>
                    <a:pt x="223143" y="88131"/>
                    <a:pt x="211535" y="92019"/>
                    <a:pt x="201215" y="94611"/>
                  </a:cubicBezTo>
                  <a:cubicBezTo>
                    <a:pt x="203795" y="116644"/>
                    <a:pt x="203795" y="139973"/>
                    <a:pt x="205085" y="152933"/>
                  </a:cubicBezTo>
                  <a:cubicBezTo>
                    <a:pt x="192187" y="159414"/>
                    <a:pt x="180578" y="167190"/>
                    <a:pt x="170259" y="177558"/>
                  </a:cubicBezTo>
                  <a:cubicBezTo>
                    <a:pt x="170259" y="177558"/>
                    <a:pt x="170259" y="177558"/>
                    <a:pt x="143173" y="177558"/>
                  </a:cubicBezTo>
                  <a:cubicBezTo>
                    <a:pt x="144462" y="194407"/>
                    <a:pt x="144462" y="209960"/>
                    <a:pt x="145752" y="222920"/>
                  </a:cubicBezTo>
                  <a:cubicBezTo>
                    <a:pt x="143173" y="231993"/>
                    <a:pt x="141883" y="239769"/>
                    <a:pt x="141883" y="248841"/>
                  </a:cubicBezTo>
                  <a:cubicBezTo>
                    <a:pt x="141883" y="282538"/>
                    <a:pt x="157361" y="311051"/>
                    <a:pt x="180578" y="330492"/>
                  </a:cubicBezTo>
                  <a:cubicBezTo>
                    <a:pt x="175419" y="331788"/>
                    <a:pt x="170259" y="331788"/>
                    <a:pt x="165100" y="331788"/>
                  </a:cubicBezTo>
                  <a:cubicBezTo>
                    <a:pt x="73521" y="331788"/>
                    <a:pt x="0" y="257914"/>
                    <a:pt x="0" y="165894"/>
                  </a:cubicBezTo>
                  <a:cubicBezTo>
                    <a:pt x="0" y="73874"/>
                    <a:pt x="73521" y="0"/>
                    <a:pt x="165100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18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091052" y="1557704"/>
            <a:ext cx="405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Tốc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độ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Load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ứng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dụng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nhanh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chóng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18485" y="1444082"/>
            <a:ext cx="2833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Các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thao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tác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chuyển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màn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ình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được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xử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nhanh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chóng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7806" y="415071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Các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chức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năng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chạy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nhanh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Vd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: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Tìm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kiếm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sẽ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xuất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hiện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sau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một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khoảng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thời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gian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tối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ưu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nhất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định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81767" y="5128112"/>
            <a:ext cx="268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Không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có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xung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đột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phần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mềm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>
          <a:xfrm>
            <a:off x="4536414" y="1211642"/>
            <a:ext cx="135569" cy="5856963"/>
            <a:chOff x="3225404" y="829867"/>
            <a:chExt cx="96440" cy="3868340"/>
          </a:xfrm>
        </p:grpSpPr>
        <p:cxnSp>
          <p:nvCxnSpPr>
            <p:cNvPr id="30" name="直接连接符 13"/>
            <p:cNvCxnSpPr>
              <a:cxnSpLocks noChangeShapeType="1"/>
            </p:cNvCxnSpPr>
            <p:nvPr/>
          </p:nvCxnSpPr>
          <p:spPr bwMode="auto">
            <a:xfrm>
              <a:off x="3276600" y="829867"/>
              <a:ext cx="0" cy="3868340"/>
            </a:xfrm>
            <a:prstGeom prst="lin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椭圆 14"/>
            <p:cNvSpPr>
              <a:spLocks noChangeArrowheads="1"/>
            </p:cNvSpPr>
            <p:nvPr/>
          </p:nvSpPr>
          <p:spPr bwMode="auto">
            <a:xfrm>
              <a:off x="3225404" y="1458517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15"/>
            <p:cNvSpPr>
              <a:spLocks noChangeArrowheads="1"/>
            </p:cNvSpPr>
            <p:nvPr/>
          </p:nvSpPr>
          <p:spPr bwMode="auto">
            <a:xfrm>
              <a:off x="3225404" y="2365443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16"/>
            <p:cNvSpPr>
              <a:spLocks noChangeArrowheads="1"/>
            </p:cNvSpPr>
            <p:nvPr/>
          </p:nvSpPr>
          <p:spPr bwMode="auto">
            <a:xfrm>
              <a:off x="3225404" y="4083839"/>
              <a:ext cx="96440" cy="9644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15"/>
            <p:cNvSpPr>
              <a:spLocks noChangeArrowheads="1"/>
            </p:cNvSpPr>
            <p:nvPr/>
          </p:nvSpPr>
          <p:spPr bwMode="auto">
            <a:xfrm>
              <a:off x="3225404" y="3197857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905894" y="1189466"/>
            <a:ext cx="1230859" cy="5229359"/>
            <a:chOff x="2065502" y="1044318"/>
            <a:chExt cx="875596" cy="3718859"/>
          </a:xfrm>
        </p:grpSpPr>
        <p:sp>
          <p:nvSpPr>
            <p:cNvPr id="37" name="泪滴形 7"/>
            <p:cNvSpPr/>
            <p:nvPr/>
          </p:nvSpPr>
          <p:spPr bwMode="auto">
            <a:xfrm rot="2700000">
              <a:off x="2066047" y="1043773"/>
              <a:ext cx="874470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17"/>
            <p:cNvSpPr txBox="1">
              <a:spLocks noChangeArrowheads="1"/>
            </p:cNvSpPr>
            <p:nvPr/>
          </p:nvSpPr>
          <p:spPr bwMode="auto">
            <a:xfrm>
              <a:off x="2213858" y="1250456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53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泪滴形 9"/>
            <p:cNvSpPr/>
            <p:nvPr/>
          </p:nvSpPr>
          <p:spPr bwMode="auto">
            <a:xfrm rot="2700000">
              <a:off x="2065537" y="1989856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18"/>
            <p:cNvSpPr txBox="1">
              <a:spLocks noChangeArrowheads="1"/>
            </p:cNvSpPr>
            <p:nvPr/>
          </p:nvSpPr>
          <p:spPr bwMode="auto">
            <a:xfrm>
              <a:off x="2215761" y="2228952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53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53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泪滴形 12"/>
            <p:cNvSpPr/>
            <p:nvPr/>
          </p:nvSpPr>
          <p:spPr bwMode="auto">
            <a:xfrm rot="2700000">
              <a:off x="2065538" y="2944251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197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19"/>
            <p:cNvSpPr txBox="1">
              <a:spLocks noChangeArrowheads="1"/>
            </p:cNvSpPr>
            <p:nvPr/>
          </p:nvSpPr>
          <p:spPr bwMode="auto">
            <a:xfrm>
              <a:off x="2215762" y="3155985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53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泪滴形 12"/>
            <p:cNvSpPr/>
            <p:nvPr/>
          </p:nvSpPr>
          <p:spPr bwMode="auto">
            <a:xfrm rot="2700000">
              <a:off x="2065539" y="3887618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197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19"/>
            <p:cNvSpPr txBox="1">
              <a:spLocks noChangeArrowheads="1"/>
            </p:cNvSpPr>
            <p:nvPr/>
          </p:nvSpPr>
          <p:spPr bwMode="auto">
            <a:xfrm>
              <a:off x="2215763" y="4099352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53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矩形 20"/>
          <p:cNvSpPr>
            <a:spLocks noChangeArrowheads="1"/>
          </p:cNvSpPr>
          <p:nvPr/>
        </p:nvSpPr>
        <p:spPr bwMode="auto">
          <a:xfrm>
            <a:off x="5016768" y="1679250"/>
            <a:ext cx="2878778" cy="396791"/>
          </a:xfrm>
          <a:prstGeom prst="rect">
            <a:avLst/>
          </a:prstGeom>
          <a:solidFill>
            <a:schemeClr val="accent1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Mua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Sắm</a:t>
            </a:r>
            <a:endParaRPr lang="zh-CN" altLang="en-US" sz="1685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>
            <a:off x="5016768" y="3043884"/>
            <a:ext cx="2878778" cy="398465"/>
          </a:xfrm>
          <a:prstGeom prst="rect">
            <a:avLst/>
          </a:prstGeom>
          <a:solidFill>
            <a:schemeClr val="accent2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Tìm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Kiếm</a:t>
            </a:r>
            <a:endParaRPr lang="zh-CN" altLang="en-US" sz="1685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24"/>
          <p:cNvSpPr>
            <a:spLocks noChangeArrowheads="1"/>
          </p:cNvSpPr>
          <p:nvPr/>
        </p:nvSpPr>
        <p:spPr bwMode="auto">
          <a:xfrm>
            <a:off x="5062845" y="4375509"/>
            <a:ext cx="2878778" cy="398465"/>
          </a:xfrm>
          <a:prstGeom prst="rect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Thêm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Sản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Phẩm</a:t>
            </a:r>
            <a:endParaRPr lang="zh-CN" altLang="en-US" sz="1685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24"/>
          <p:cNvSpPr>
            <a:spLocks noChangeArrowheads="1"/>
          </p:cNvSpPr>
          <p:nvPr/>
        </p:nvSpPr>
        <p:spPr bwMode="auto">
          <a:xfrm>
            <a:off x="5016768" y="5631465"/>
            <a:ext cx="2878778" cy="398465"/>
          </a:xfrm>
          <a:prstGeom prst="rect">
            <a:avLst/>
          </a:prstGeom>
          <a:solidFill>
            <a:schemeClr val="accent4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Cập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Nhật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Đơn</a:t>
            </a:r>
            <a:r>
              <a:rPr lang="en-US" altLang="zh-CN" sz="1685" b="1" dirty="0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85" b="1" dirty="0" err="1" smtClean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Hàng</a:t>
            </a:r>
            <a:endParaRPr lang="zh-CN" altLang="en-US" sz="1685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5039" y="266784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Các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Chức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Năng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Cần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Thiết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785917" y="2117579"/>
            <a:ext cx="12939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5157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Các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Chức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Năng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Sơ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Bộ</a:t>
            </a:r>
            <a:endParaRPr lang="en-US" altLang="zh-CN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701250" y="4285347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Box 1210"/>
          <p:cNvSpPr/>
          <p:nvPr/>
        </p:nvSpPr>
        <p:spPr>
          <a:xfrm>
            <a:off x="2221511" y="2559646"/>
            <a:ext cx="1889541" cy="38912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128566" tIns="64283" rIns="128566" bIns="64283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Điện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Thoại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210"/>
          <p:cNvSpPr/>
          <p:nvPr/>
        </p:nvSpPr>
        <p:spPr>
          <a:xfrm>
            <a:off x="1790041" y="4363254"/>
            <a:ext cx="1080382" cy="3760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Quản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Lý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4964521" y="1342548"/>
            <a:ext cx="2436394" cy="3760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Màn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Hình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Trang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Chính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210"/>
          <p:cNvSpPr/>
          <p:nvPr/>
        </p:nvSpPr>
        <p:spPr>
          <a:xfrm>
            <a:off x="9064201" y="2532098"/>
            <a:ext cx="983367" cy="3760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LapTop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210"/>
          <p:cNvSpPr/>
          <p:nvPr/>
        </p:nvSpPr>
        <p:spPr>
          <a:xfrm>
            <a:off x="10084617" y="4180174"/>
            <a:ext cx="1272741" cy="3760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Đăng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Xuất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3" grpId="0"/>
      <p:bldP spid="25" grpId="0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1023" y="4479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Sơ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Đồ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Phân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Cấp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Chức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Năng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1" y="1384077"/>
            <a:ext cx="5230944" cy="486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31" y="1384077"/>
            <a:ext cx="5565838" cy="48685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4045319" y="2107757"/>
            <a:ext cx="12939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5469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Xây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Dựng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Các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Kịch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</a:rPr>
              <a:t>Bản</a:t>
            </a:r>
            <a:endParaRPr lang="en-US" altLang="zh-CN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69348" y="3392813"/>
            <a:ext cx="1820745" cy="1180725"/>
            <a:chOff x="5185420" y="3217000"/>
            <a:chExt cx="1726964" cy="1119909"/>
          </a:xfrm>
        </p:grpSpPr>
        <p:sp>
          <p:nvSpPr>
            <p:cNvPr id="13" name="Freeform 5"/>
            <p:cNvSpPr/>
            <p:nvPr/>
          </p:nvSpPr>
          <p:spPr bwMode="auto">
            <a:xfrm rot="10800000">
              <a:off x="5185420" y="3217000"/>
              <a:ext cx="1726964" cy="1119909"/>
            </a:xfrm>
            <a:custGeom>
              <a:avLst/>
              <a:gdLst>
                <a:gd name="T0" fmla="*/ 101 w 349"/>
                <a:gd name="T1" fmla="*/ 132 h 227"/>
                <a:gd name="T2" fmla="*/ 136 w 349"/>
                <a:gd name="T3" fmla="*/ 117 h 227"/>
                <a:gd name="T4" fmla="*/ 161 w 349"/>
                <a:gd name="T5" fmla="*/ 71 h 227"/>
                <a:gd name="T6" fmla="*/ 313 w 349"/>
                <a:gd name="T7" fmla="*/ 12 h 227"/>
                <a:gd name="T8" fmla="*/ 329 w 349"/>
                <a:gd name="T9" fmla="*/ 3 h 227"/>
                <a:gd name="T10" fmla="*/ 345 w 349"/>
                <a:gd name="T11" fmla="*/ 3 h 227"/>
                <a:gd name="T12" fmla="*/ 348 w 349"/>
                <a:gd name="T13" fmla="*/ 18 h 227"/>
                <a:gd name="T14" fmla="*/ 329 w 349"/>
                <a:gd name="T15" fmla="*/ 68 h 227"/>
                <a:gd name="T16" fmla="*/ 249 w 349"/>
                <a:gd name="T17" fmla="*/ 190 h 227"/>
                <a:gd name="T18" fmla="*/ 223 w 349"/>
                <a:gd name="T19" fmla="*/ 196 h 227"/>
                <a:gd name="T20" fmla="*/ 201 w 349"/>
                <a:gd name="T21" fmla="*/ 195 h 227"/>
                <a:gd name="T22" fmla="*/ 192 w 349"/>
                <a:gd name="T23" fmla="*/ 199 h 227"/>
                <a:gd name="T24" fmla="*/ 24 w 349"/>
                <a:gd name="T25" fmla="*/ 144 h 227"/>
                <a:gd name="T26" fmla="*/ 24 w 349"/>
                <a:gd name="T27" fmla="*/ 50 h 227"/>
                <a:gd name="T28" fmla="*/ 52 w 349"/>
                <a:gd name="T29" fmla="*/ 46 h 227"/>
                <a:gd name="T30" fmla="*/ 100 w 349"/>
                <a:gd name="T31" fmla="*/ 88 h 227"/>
                <a:gd name="T32" fmla="*/ 107 w 349"/>
                <a:gd name="T33" fmla="*/ 117 h 227"/>
                <a:gd name="T34" fmla="*/ 101 w 349"/>
                <a:gd name="T35" fmla="*/ 13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227">
                  <a:moveTo>
                    <a:pt x="101" y="132"/>
                  </a:moveTo>
                  <a:cubicBezTo>
                    <a:pt x="115" y="126"/>
                    <a:pt x="126" y="121"/>
                    <a:pt x="136" y="117"/>
                  </a:cubicBezTo>
                  <a:cubicBezTo>
                    <a:pt x="122" y="80"/>
                    <a:pt x="122" y="80"/>
                    <a:pt x="161" y="71"/>
                  </a:cubicBezTo>
                  <a:cubicBezTo>
                    <a:pt x="215" y="60"/>
                    <a:pt x="266" y="40"/>
                    <a:pt x="313" y="12"/>
                  </a:cubicBezTo>
                  <a:cubicBezTo>
                    <a:pt x="318" y="9"/>
                    <a:pt x="323" y="5"/>
                    <a:pt x="329" y="3"/>
                  </a:cubicBezTo>
                  <a:cubicBezTo>
                    <a:pt x="334" y="1"/>
                    <a:pt x="342" y="0"/>
                    <a:pt x="345" y="3"/>
                  </a:cubicBezTo>
                  <a:cubicBezTo>
                    <a:pt x="348" y="5"/>
                    <a:pt x="349" y="13"/>
                    <a:pt x="348" y="18"/>
                  </a:cubicBezTo>
                  <a:cubicBezTo>
                    <a:pt x="342" y="35"/>
                    <a:pt x="338" y="53"/>
                    <a:pt x="329" y="68"/>
                  </a:cubicBezTo>
                  <a:cubicBezTo>
                    <a:pt x="303" y="110"/>
                    <a:pt x="276" y="150"/>
                    <a:pt x="249" y="190"/>
                  </a:cubicBezTo>
                  <a:cubicBezTo>
                    <a:pt x="243" y="200"/>
                    <a:pt x="235" y="201"/>
                    <a:pt x="223" y="196"/>
                  </a:cubicBezTo>
                  <a:cubicBezTo>
                    <a:pt x="217" y="193"/>
                    <a:pt x="209" y="195"/>
                    <a:pt x="201" y="195"/>
                  </a:cubicBezTo>
                  <a:cubicBezTo>
                    <a:pt x="198" y="195"/>
                    <a:pt x="195" y="197"/>
                    <a:pt x="192" y="199"/>
                  </a:cubicBezTo>
                  <a:cubicBezTo>
                    <a:pt x="133" y="227"/>
                    <a:pt x="76" y="216"/>
                    <a:pt x="24" y="144"/>
                  </a:cubicBezTo>
                  <a:cubicBezTo>
                    <a:pt x="0" y="110"/>
                    <a:pt x="8" y="81"/>
                    <a:pt x="24" y="50"/>
                  </a:cubicBezTo>
                  <a:cubicBezTo>
                    <a:pt x="32" y="33"/>
                    <a:pt x="38" y="33"/>
                    <a:pt x="52" y="46"/>
                  </a:cubicBezTo>
                  <a:cubicBezTo>
                    <a:pt x="68" y="60"/>
                    <a:pt x="83" y="75"/>
                    <a:pt x="100" y="88"/>
                  </a:cubicBezTo>
                  <a:cubicBezTo>
                    <a:pt x="111" y="97"/>
                    <a:pt x="117" y="104"/>
                    <a:pt x="107" y="117"/>
                  </a:cubicBezTo>
                  <a:cubicBezTo>
                    <a:pt x="105" y="120"/>
                    <a:pt x="104" y="124"/>
                    <a:pt x="101" y="13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72"/>
            <p:cNvSpPr>
              <a:spLocks noChangeAspect="1" noEditPoints="1"/>
            </p:cNvSpPr>
            <p:nvPr/>
          </p:nvSpPr>
          <p:spPr bwMode="auto">
            <a:xfrm>
              <a:off x="5722714" y="3561367"/>
              <a:ext cx="243746" cy="2589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6406" tIns="48203" rIns="96406" bIns="48203" numCol="1" anchor="t" anchorCtr="0" compatLnSpc="1"/>
            <a:lstStyle/>
            <a:p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59036" y="4256286"/>
            <a:ext cx="1299351" cy="1840056"/>
            <a:chOff x="6218981" y="4035998"/>
            <a:chExt cx="1232425" cy="1745280"/>
          </a:xfrm>
        </p:grpSpPr>
        <p:sp>
          <p:nvSpPr>
            <p:cNvPr id="15" name="Freeform 7"/>
            <p:cNvSpPr/>
            <p:nvPr/>
          </p:nvSpPr>
          <p:spPr bwMode="auto">
            <a:xfrm rot="10800000">
              <a:off x="6218981" y="4035998"/>
              <a:ext cx="1232425" cy="1745280"/>
            </a:xfrm>
            <a:custGeom>
              <a:avLst/>
              <a:gdLst>
                <a:gd name="T0" fmla="*/ 129 w 249"/>
                <a:gd name="T1" fmla="*/ 78 h 354"/>
                <a:gd name="T2" fmla="*/ 123 w 249"/>
                <a:gd name="T3" fmla="*/ 116 h 354"/>
                <a:gd name="T4" fmla="*/ 128 w 249"/>
                <a:gd name="T5" fmla="*/ 120 h 354"/>
                <a:gd name="T6" fmla="*/ 149 w 249"/>
                <a:gd name="T7" fmla="*/ 157 h 354"/>
                <a:gd name="T8" fmla="*/ 113 w 249"/>
                <a:gd name="T9" fmla="*/ 326 h 354"/>
                <a:gd name="T10" fmla="*/ 113 w 249"/>
                <a:gd name="T11" fmla="*/ 337 h 354"/>
                <a:gd name="T12" fmla="*/ 105 w 249"/>
                <a:gd name="T13" fmla="*/ 354 h 354"/>
                <a:gd name="T14" fmla="*/ 89 w 249"/>
                <a:gd name="T15" fmla="*/ 346 h 354"/>
                <a:gd name="T16" fmla="*/ 21 w 249"/>
                <a:gd name="T17" fmla="*/ 229 h 354"/>
                <a:gd name="T18" fmla="*/ 2 w 249"/>
                <a:gd name="T19" fmla="*/ 170 h 354"/>
                <a:gd name="T20" fmla="*/ 10 w 249"/>
                <a:gd name="T21" fmla="*/ 147 h 354"/>
                <a:gd name="T22" fmla="*/ 24 w 249"/>
                <a:gd name="T23" fmla="*/ 123 h 354"/>
                <a:gd name="T24" fmla="*/ 143 w 249"/>
                <a:gd name="T25" fmla="*/ 9 h 354"/>
                <a:gd name="T26" fmla="*/ 238 w 249"/>
                <a:gd name="T27" fmla="*/ 56 h 354"/>
                <a:gd name="T28" fmla="*/ 224 w 249"/>
                <a:gd name="T29" fmla="*/ 85 h 354"/>
                <a:gd name="T30" fmla="*/ 182 w 249"/>
                <a:gd name="T31" fmla="*/ 95 h 354"/>
                <a:gd name="T32" fmla="*/ 129 w 249"/>
                <a:gd name="T33" fmla="*/ 7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54">
                  <a:moveTo>
                    <a:pt x="129" y="78"/>
                  </a:moveTo>
                  <a:cubicBezTo>
                    <a:pt x="127" y="94"/>
                    <a:pt x="125" y="105"/>
                    <a:pt x="123" y="116"/>
                  </a:cubicBezTo>
                  <a:cubicBezTo>
                    <a:pt x="126" y="118"/>
                    <a:pt x="127" y="119"/>
                    <a:pt x="128" y="120"/>
                  </a:cubicBezTo>
                  <a:cubicBezTo>
                    <a:pt x="163" y="124"/>
                    <a:pt x="163" y="124"/>
                    <a:pt x="149" y="157"/>
                  </a:cubicBezTo>
                  <a:cubicBezTo>
                    <a:pt x="127" y="211"/>
                    <a:pt x="115" y="267"/>
                    <a:pt x="113" y="326"/>
                  </a:cubicBezTo>
                  <a:cubicBezTo>
                    <a:pt x="113" y="330"/>
                    <a:pt x="114" y="334"/>
                    <a:pt x="113" y="337"/>
                  </a:cubicBezTo>
                  <a:cubicBezTo>
                    <a:pt x="111" y="343"/>
                    <a:pt x="108" y="349"/>
                    <a:pt x="105" y="354"/>
                  </a:cubicBezTo>
                  <a:cubicBezTo>
                    <a:pt x="99" y="351"/>
                    <a:pt x="92" y="350"/>
                    <a:pt x="89" y="346"/>
                  </a:cubicBezTo>
                  <a:cubicBezTo>
                    <a:pt x="65" y="307"/>
                    <a:pt x="42" y="269"/>
                    <a:pt x="21" y="229"/>
                  </a:cubicBezTo>
                  <a:cubicBezTo>
                    <a:pt x="11" y="211"/>
                    <a:pt x="6" y="190"/>
                    <a:pt x="2" y="170"/>
                  </a:cubicBezTo>
                  <a:cubicBezTo>
                    <a:pt x="0" y="163"/>
                    <a:pt x="6" y="154"/>
                    <a:pt x="10" y="147"/>
                  </a:cubicBezTo>
                  <a:cubicBezTo>
                    <a:pt x="14" y="139"/>
                    <a:pt x="23" y="131"/>
                    <a:pt x="24" y="123"/>
                  </a:cubicBezTo>
                  <a:cubicBezTo>
                    <a:pt x="36" y="50"/>
                    <a:pt x="60" y="26"/>
                    <a:pt x="143" y="9"/>
                  </a:cubicBezTo>
                  <a:cubicBezTo>
                    <a:pt x="187" y="0"/>
                    <a:pt x="218" y="18"/>
                    <a:pt x="238" y="56"/>
                  </a:cubicBezTo>
                  <a:cubicBezTo>
                    <a:pt x="249" y="76"/>
                    <a:pt x="246" y="81"/>
                    <a:pt x="224" y="85"/>
                  </a:cubicBezTo>
                  <a:cubicBezTo>
                    <a:pt x="210" y="88"/>
                    <a:pt x="196" y="91"/>
                    <a:pt x="182" y="95"/>
                  </a:cubicBezTo>
                  <a:cubicBezTo>
                    <a:pt x="151" y="105"/>
                    <a:pt x="152" y="105"/>
                    <a:pt x="129" y="78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936505" y="4759878"/>
              <a:ext cx="293248" cy="24951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000365" y="4678369"/>
            <a:ext cx="1641431" cy="1462113"/>
            <a:chOff x="4740594" y="4436340"/>
            <a:chExt cx="1556885" cy="1386804"/>
          </a:xfrm>
        </p:grpSpPr>
        <p:sp>
          <p:nvSpPr>
            <p:cNvPr id="14" name="Freeform 6"/>
            <p:cNvSpPr/>
            <p:nvPr/>
          </p:nvSpPr>
          <p:spPr bwMode="auto">
            <a:xfrm rot="10800000">
              <a:off x="4740594" y="4436340"/>
              <a:ext cx="1556885" cy="1386804"/>
            </a:xfrm>
            <a:custGeom>
              <a:avLst/>
              <a:gdLst>
                <a:gd name="T0" fmla="*/ 227 w 315"/>
                <a:gd name="T1" fmla="*/ 173 h 281"/>
                <a:gd name="T2" fmla="*/ 212 w 315"/>
                <a:gd name="T3" fmla="*/ 160 h 281"/>
                <a:gd name="T4" fmla="*/ 188 w 315"/>
                <a:gd name="T5" fmla="*/ 164 h 281"/>
                <a:gd name="T6" fmla="*/ 160 w 315"/>
                <a:gd name="T7" fmla="*/ 165 h 281"/>
                <a:gd name="T8" fmla="*/ 17 w 315"/>
                <a:gd name="T9" fmla="*/ 40 h 281"/>
                <a:gd name="T10" fmla="*/ 0 w 315"/>
                <a:gd name="T11" fmla="*/ 22 h 281"/>
                <a:gd name="T12" fmla="*/ 22 w 315"/>
                <a:gd name="T13" fmla="*/ 11 h 281"/>
                <a:gd name="T14" fmla="*/ 208 w 315"/>
                <a:gd name="T15" fmla="*/ 18 h 281"/>
                <a:gd name="T16" fmla="*/ 226 w 315"/>
                <a:gd name="T17" fmla="*/ 35 h 281"/>
                <a:gd name="T18" fmla="*/ 243 w 315"/>
                <a:gd name="T19" fmla="*/ 61 h 281"/>
                <a:gd name="T20" fmla="*/ 277 w 315"/>
                <a:gd name="T21" fmla="*/ 235 h 281"/>
                <a:gd name="T22" fmla="*/ 193 w 315"/>
                <a:gd name="T23" fmla="*/ 281 h 281"/>
                <a:gd name="T24" fmla="*/ 178 w 315"/>
                <a:gd name="T25" fmla="*/ 261 h 281"/>
                <a:gd name="T26" fmla="*/ 193 w 315"/>
                <a:gd name="T27" fmla="*/ 194 h 281"/>
                <a:gd name="T28" fmla="*/ 227 w 315"/>
                <a:gd name="T29" fmla="*/ 1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5" h="281">
                  <a:moveTo>
                    <a:pt x="227" y="173"/>
                  </a:moveTo>
                  <a:cubicBezTo>
                    <a:pt x="221" y="167"/>
                    <a:pt x="217" y="164"/>
                    <a:pt x="212" y="160"/>
                  </a:cubicBezTo>
                  <a:cubicBezTo>
                    <a:pt x="202" y="150"/>
                    <a:pt x="195" y="150"/>
                    <a:pt x="188" y="164"/>
                  </a:cubicBezTo>
                  <a:cubicBezTo>
                    <a:pt x="179" y="181"/>
                    <a:pt x="172" y="181"/>
                    <a:pt x="160" y="165"/>
                  </a:cubicBezTo>
                  <a:cubicBezTo>
                    <a:pt x="121" y="114"/>
                    <a:pt x="72" y="73"/>
                    <a:pt x="17" y="40"/>
                  </a:cubicBezTo>
                  <a:cubicBezTo>
                    <a:pt x="10" y="36"/>
                    <a:pt x="6" y="28"/>
                    <a:pt x="0" y="22"/>
                  </a:cubicBezTo>
                  <a:cubicBezTo>
                    <a:pt x="7" y="18"/>
                    <a:pt x="14" y="12"/>
                    <a:pt x="22" y="11"/>
                  </a:cubicBezTo>
                  <a:cubicBezTo>
                    <a:pt x="84" y="0"/>
                    <a:pt x="146" y="2"/>
                    <a:pt x="208" y="18"/>
                  </a:cubicBezTo>
                  <a:cubicBezTo>
                    <a:pt x="215" y="20"/>
                    <a:pt x="221" y="28"/>
                    <a:pt x="226" y="35"/>
                  </a:cubicBezTo>
                  <a:cubicBezTo>
                    <a:pt x="233" y="43"/>
                    <a:pt x="235" y="56"/>
                    <a:pt x="243" y="61"/>
                  </a:cubicBezTo>
                  <a:cubicBezTo>
                    <a:pt x="295" y="97"/>
                    <a:pt x="315" y="152"/>
                    <a:pt x="277" y="235"/>
                  </a:cubicBezTo>
                  <a:cubicBezTo>
                    <a:pt x="259" y="274"/>
                    <a:pt x="230" y="281"/>
                    <a:pt x="193" y="281"/>
                  </a:cubicBezTo>
                  <a:cubicBezTo>
                    <a:pt x="179" y="281"/>
                    <a:pt x="174" y="276"/>
                    <a:pt x="178" y="261"/>
                  </a:cubicBezTo>
                  <a:cubicBezTo>
                    <a:pt x="184" y="239"/>
                    <a:pt x="190" y="216"/>
                    <a:pt x="193" y="194"/>
                  </a:cubicBezTo>
                  <a:cubicBezTo>
                    <a:pt x="196" y="173"/>
                    <a:pt x="213" y="180"/>
                    <a:pt x="227" y="173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377065" y="5317740"/>
              <a:ext cx="277069" cy="277339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6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87" y="453328"/>
            <a:ext cx="3230073" cy="6460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07" y="447973"/>
            <a:ext cx="3190947" cy="6460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7122" y="2404790"/>
            <a:ext cx="308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Kết</a:t>
            </a:r>
            <a:r>
              <a:rPr 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Nối</a:t>
            </a:r>
            <a:r>
              <a:rPr 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Mạng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9095" y="447973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Tìm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Kiếm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33" y="1175225"/>
            <a:ext cx="3088009" cy="544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2311" y="1829276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Tìm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kiếm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theo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Like.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915" y="6402767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Tốc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độ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xử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lý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nhanh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chóng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61" name="任意多边形 57"/>
          <p:cNvSpPr/>
          <p:nvPr/>
        </p:nvSpPr>
        <p:spPr>
          <a:xfrm rot="5400000">
            <a:off x="3523014" y="3517867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9"/>
          <p:cNvSpPr/>
          <p:nvPr/>
        </p:nvSpPr>
        <p:spPr>
          <a:xfrm rot="18900000">
            <a:off x="1900756" y="3327817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8"/>
          <p:cNvSpPr/>
          <p:nvPr/>
        </p:nvSpPr>
        <p:spPr>
          <a:xfrm rot="18900000" flipV="1">
            <a:off x="2772368" y="4198501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6"/>
          <p:cNvSpPr/>
          <p:nvPr/>
        </p:nvSpPr>
        <p:spPr>
          <a:xfrm rot="2700000">
            <a:off x="2752285" y="2453903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心形 20"/>
          <p:cNvSpPr/>
          <p:nvPr/>
        </p:nvSpPr>
        <p:spPr>
          <a:xfrm>
            <a:off x="3150977" y="2091496"/>
            <a:ext cx="370771" cy="308976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组合 21"/>
          <p:cNvGrpSpPr/>
          <p:nvPr/>
        </p:nvGrpSpPr>
        <p:grpSpPr>
          <a:xfrm>
            <a:off x="4870150" y="3637974"/>
            <a:ext cx="237071" cy="595236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67" name="椭圆 22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同侧圆角矩形 23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2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同侧圆角矩形 25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同侧圆角矩形 26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同侧圆角矩形 27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同侧圆角矩形 28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组合 29"/>
          <p:cNvGrpSpPr/>
          <p:nvPr/>
        </p:nvGrpSpPr>
        <p:grpSpPr>
          <a:xfrm>
            <a:off x="1382205" y="3730327"/>
            <a:ext cx="463717" cy="328680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75" name="组合 30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77" name="组合 32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81" name="矩形 36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矩形 37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等腰三角形 33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矩形 34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矩形 35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6" name="剪去单角的矩形 31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组合 55"/>
          <p:cNvGrpSpPr/>
          <p:nvPr/>
        </p:nvGrpSpPr>
        <p:grpSpPr>
          <a:xfrm>
            <a:off x="3089738" y="5401794"/>
            <a:ext cx="490601" cy="4411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84" name="组合 3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87" name="任意多边形 39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任意多边形 40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5" name="任意多边形 41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任意多边形 42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组合 17"/>
          <p:cNvGrpSpPr/>
          <p:nvPr/>
        </p:nvGrpSpPr>
        <p:grpSpPr>
          <a:xfrm>
            <a:off x="6007708" y="3762343"/>
            <a:ext cx="1517223" cy="1327740"/>
            <a:chOff x="4030" y="4930"/>
            <a:chExt cx="840" cy="843"/>
          </a:xfrm>
        </p:grpSpPr>
        <p:sp>
          <p:nvSpPr>
            <p:cNvPr id="90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3111" y="59198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Màn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Hình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Giỏ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31" y="736005"/>
            <a:ext cx="3156756" cy="6313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1271" y="1888917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Có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CheckBox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0783" y="3133856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Thêm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,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Bớt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6290" y="4264397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Xóa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khỏi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giỏ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1271" y="5200501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vi-V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Tính hóa đơn sản phẩm.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53111" y="303957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Quản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Lý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Đơn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3" y="1168053"/>
            <a:ext cx="3514725" cy="486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59" y="1157828"/>
            <a:ext cx="3326424" cy="4867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0787" y="24946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Xem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đơn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787" y="390435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Cập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nhật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thông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tin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đơn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grpSp>
        <p:nvGrpSpPr>
          <p:cNvPr id="9" name="组合 3"/>
          <p:cNvGrpSpPr/>
          <p:nvPr/>
        </p:nvGrpSpPr>
        <p:grpSpPr>
          <a:xfrm>
            <a:off x="820895" y="5742061"/>
            <a:ext cx="673867" cy="710192"/>
            <a:chOff x="2976563" y="2591866"/>
            <a:chExt cx="885825" cy="933450"/>
          </a:xfrm>
        </p:grpSpPr>
        <p:sp>
          <p:nvSpPr>
            <p:cNvPr id="10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  <p:sp>
          <p:nvSpPr>
            <p:cNvPr id="11" name="文本框 19"/>
            <p:cNvSpPr>
              <a:spLocks noChangeArrowheads="1"/>
            </p:cNvSpPr>
            <p:nvPr/>
          </p:nvSpPr>
          <p:spPr bwMode="auto">
            <a:xfrm>
              <a:off x="3129395" y="2876426"/>
              <a:ext cx="544439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Yeseva One" panose="00000500000000000000" charset="0"/>
                  <a:sym typeface="Yeseva One" panose="00000500000000000000" charset="0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</p:grpSp>
      <p:grpSp>
        <p:nvGrpSpPr>
          <p:cNvPr id="19" name="组合 3"/>
          <p:cNvGrpSpPr/>
          <p:nvPr/>
        </p:nvGrpSpPr>
        <p:grpSpPr>
          <a:xfrm>
            <a:off x="4982491" y="5749545"/>
            <a:ext cx="673867" cy="710192"/>
            <a:chOff x="2976563" y="2591866"/>
            <a:chExt cx="885825" cy="933450"/>
          </a:xfrm>
        </p:grpSpPr>
        <p:sp>
          <p:nvSpPr>
            <p:cNvPr id="20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  <p:sp>
          <p:nvSpPr>
            <p:cNvPr id="21" name="文本框 19"/>
            <p:cNvSpPr>
              <a:spLocks noChangeArrowheads="1"/>
            </p:cNvSpPr>
            <p:nvPr/>
          </p:nvSpPr>
          <p:spPr bwMode="auto">
            <a:xfrm>
              <a:off x="3129395" y="2876426"/>
              <a:ext cx="544439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Yeseva One" panose="00000500000000000000" charset="0"/>
                  <a:sym typeface="Yeseva One" panose="00000500000000000000" charset="0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</p:grpSp>
      <p:grpSp>
        <p:nvGrpSpPr>
          <p:cNvPr id="22" name="组合 3"/>
          <p:cNvGrpSpPr/>
          <p:nvPr/>
        </p:nvGrpSpPr>
        <p:grpSpPr>
          <a:xfrm>
            <a:off x="2953177" y="5749545"/>
            <a:ext cx="673867" cy="710192"/>
            <a:chOff x="2976563" y="2591866"/>
            <a:chExt cx="885825" cy="933450"/>
          </a:xfrm>
        </p:grpSpPr>
        <p:sp>
          <p:nvSpPr>
            <p:cNvPr id="23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  <p:sp>
          <p:nvSpPr>
            <p:cNvPr id="24" name="文本框 19"/>
            <p:cNvSpPr>
              <a:spLocks noChangeArrowheads="1"/>
            </p:cNvSpPr>
            <p:nvPr/>
          </p:nvSpPr>
          <p:spPr bwMode="auto">
            <a:xfrm>
              <a:off x="3189686" y="2876426"/>
              <a:ext cx="423860" cy="3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Yeseva One" panose="00000500000000000000" charset="0"/>
                  <a:sym typeface="Yeseva One" panose="00000500000000000000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</p:grpSp>
      <p:grpSp>
        <p:nvGrpSpPr>
          <p:cNvPr id="25" name="组合 3"/>
          <p:cNvGrpSpPr/>
          <p:nvPr/>
        </p:nvGrpSpPr>
        <p:grpSpPr>
          <a:xfrm>
            <a:off x="7149455" y="5742061"/>
            <a:ext cx="673867" cy="710192"/>
            <a:chOff x="2976563" y="2591866"/>
            <a:chExt cx="885825" cy="933450"/>
          </a:xfrm>
        </p:grpSpPr>
        <p:sp>
          <p:nvSpPr>
            <p:cNvPr id="26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  <p:sp>
          <p:nvSpPr>
            <p:cNvPr id="27" name="文本框 19"/>
            <p:cNvSpPr>
              <a:spLocks noChangeArrowheads="1"/>
            </p:cNvSpPr>
            <p:nvPr/>
          </p:nvSpPr>
          <p:spPr bwMode="auto">
            <a:xfrm>
              <a:off x="3129395" y="2876426"/>
              <a:ext cx="544439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  <a:cs typeface="Yeseva One" panose="00000500000000000000" charset="0"/>
                  <a:sym typeface="Yeseva One" panose="00000500000000000000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  <a:sym typeface="Yeseva One" panose="00000500000000000000" charset="0"/>
              </a:endParaRPr>
            </a:p>
          </p:txBody>
        </p:sp>
      </p:grpSp>
      <p:sp>
        <p:nvSpPr>
          <p:cNvPr id="36" name="MH_Others_10"/>
          <p:cNvSpPr txBox="1"/>
          <p:nvPr/>
        </p:nvSpPr>
        <p:spPr>
          <a:xfrm>
            <a:off x="380703" y="375965"/>
            <a:ext cx="2637065" cy="1119533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>
              <a:defRPr/>
            </a:pPr>
            <a:r>
              <a:rPr lang="en-US" altLang="zh-CN" sz="9600" spc="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charset="0"/>
                <a:ea typeface="华文中宋" panose="02010600040101010101" pitchFamily="2" charset="-122"/>
                <a:cs typeface="Yeseva One" panose="00000500000000000000" charset="0"/>
              </a:rPr>
              <a:t>T</a:t>
            </a:r>
            <a:endParaRPr lang="zh-CN" altLang="en-US" sz="4800" spc="300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charset="0"/>
              <a:ea typeface="华文中宋" panose="02010600040101010101" pitchFamily="2" charset="-122"/>
              <a:cs typeface="Yeseva One" panose="00000500000000000000" charset="0"/>
            </a:endParaRPr>
          </a:p>
        </p:txBody>
      </p:sp>
      <p:sp>
        <p:nvSpPr>
          <p:cNvPr id="37" name="MH_Others_12"/>
          <p:cNvSpPr/>
          <p:nvPr/>
        </p:nvSpPr>
        <p:spPr>
          <a:xfrm>
            <a:off x="1157829" y="985006"/>
            <a:ext cx="1642068" cy="346356"/>
          </a:xfrm>
          <a:prstGeom prst="rect">
            <a:avLst/>
          </a:prstGeom>
        </p:spPr>
        <p:txBody>
          <a:bodyPr wrap="none" lIns="68580" tIns="34290" rIns="68580" bIns="34290" anchor="ctr" anchorCtr="0">
            <a:noAutofit/>
          </a:bodyPr>
          <a:lstStyle/>
          <a:p>
            <a:r>
              <a:rPr lang="en-US" altLang="zh-CN" sz="2400" spc="225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charset="0"/>
                <a:ea typeface="华文中宋" panose="02010600040101010101" pitchFamily="2" charset="-122"/>
                <a:cs typeface="Yeseva One" panose="00000500000000000000" charset="0"/>
              </a:rPr>
              <a:t>HÀNH VIÊN</a:t>
            </a:r>
            <a:endParaRPr lang="zh-CN" altLang="en-US" spc="225" dirty="0">
              <a:solidFill>
                <a:schemeClr val="accent2">
                  <a:lumMod val="60000"/>
                  <a:lumOff val="40000"/>
                </a:schemeClr>
              </a:solidFill>
              <a:cs typeface="Yeseva One" panose="0000050000000000000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686" y="6598182"/>
            <a:ext cx="20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MINH TRUNG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99401" y="6598182"/>
            <a:ext cx="20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XUÂN THẮNG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0833" y="65981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SƠN TÙNG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7218" y="654721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HÙNG HẢI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7" y="3146609"/>
            <a:ext cx="1632602" cy="217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72" y="3146609"/>
            <a:ext cx="1658876" cy="22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26" y="3146609"/>
            <a:ext cx="1658876" cy="221183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164" y="-2409"/>
            <a:ext cx="1065586" cy="1333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4686" y="3146609"/>
            <a:ext cx="1658877" cy="22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8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5119" y="447973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Quản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Lý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91" y="1238850"/>
            <a:ext cx="3514725" cy="4886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583" y="1421036"/>
            <a:ext cx="3552825" cy="470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3141" y="2180394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Thêm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3141" y="3266484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Sửa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3943" y="4352574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Xóa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Sản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Phẩm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2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9095" y="447973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Giao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Diện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Mua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Hàng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99" y="1329447"/>
            <a:ext cx="3514725" cy="413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447" y="1433131"/>
            <a:ext cx="4140139" cy="40324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4999" y="447973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Gửi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Thông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Báo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Từ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FireBase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744117"/>
            <a:ext cx="6093768" cy="3688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75" y="2357530"/>
            <a:ext cx="3476625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332268" y="249918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Plus 2"/>
          <p:cNvSpPr/>
          <p:nvPr/>
        </p:nvSpPr>
        <p:spPr>
          <a:xfrm>
            <a:off x="11276762" y="2010166"/>
            <a:ext cx="420851" cy="420851"/>
          </a:xfrm>
          <a:prstGeom prst="mathPlus">
            <a:avLst>
              <a:gd name="adj1" fmla="val 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6634461" y="2703443"/>
            <a:ext cx="529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Thank you </a:t>
            </a:r>
            <a:r>
              <a:rPr lang="en-US" altLang="zh-CN" sz="4400" spc="300" dirty="0" smtClean="0">
                <a:solidFill>
                  <a:schemeClr val="bg1"/>
                </a:solidFill>
                <a:latin typeface="Breef"/>
                <a:ea typeface="方正尚酷简体" panose="02000000000000000000" pitchFamily="65" charset="-122"/>
                <a:cs typeface="+mn-ea"/>
                <a:sym typeface="+mn-lt"/>
              </a:rPr>
              <a:t> Listen</a:t>
            </a:r>
            <a:endParaRPr lang="zh-CN" altLang="en-US" sz="4400" spc="300" dirty="0">
              <a:solidFill>
                <a:schemeClr val="bg1"/>
              </a:solidFill>
              <a:latin typeface="Breef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4" y="370951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14053" y="11352"/>
            <a:ext cx="12858750" cy="7232650"/>
          </a:xfr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7899884" y="807590"/>
            <a:ext cx="4150495" cy="116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96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Yu Gothic" panose="020B0400000000000000" pitchFamily="34" charset="-128"/>
                <a:cs typeface="Calibri" panose="020F0502020204030204" pitchFamily="34" charset="0"/>
              </a:rPr>
              <a:t>Nội</a:t>
            </a:r>
            <a:r>
              <a:rPr lang="en-US" altLang="zh-CN" sz="696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Yu Gothic" panose="020B0400000000000000" pitchFamily="34" charset="-128"/>
                <a:cs typeface="Calibri" panose="020F0502020204030204" pitchFamily="34" charset="0"/>
              </a:rPr>
              <a:t> Dung</a:t>
            </a:r>
            <a:endParaRPr lang="zh-CN" altLang="en-US" sz="696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Yu Gothic" panose="020B04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566005" y="1375615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7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5530563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Giới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Thiệu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Đề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Tài</a:t>
            </a:r>
            <a:endParaRPr lang="en-US" altLang="zh-CN" sz="2400" b="1" spc="6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1" name="矩形-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rId17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6407" y="3418987"/>
            <a:ext cx="7312343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Tính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Thiết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Yếu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Của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Đề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Tài</a:t>
            </a:r>
            <a:endParaRPr lang="en-US" altLang="zh-CN" sz="2400" b="1" spc="6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矩形-5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910874" y="3412072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17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32937" y="4561324"/>
            <a:ext cx="5387823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Các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Chức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Năng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Sơ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Bộ</a:t>
            </a:r>
            <a:endParaRPr lang="en-US" altLang="zh-CN" sz="2400" b="1" spc="6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0693" y="4449777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6" name="矩形-2">
            <a:hlinkClick r:id="rId17" action="ppaction://hlinksldjump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31693" y="5530601"/>
            <a:ext cx="7534186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Xây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Dựng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Các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Kịch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b="1" spc="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Bản</a:t>
            </a:r>
            <a:r>
              <a:rPr lang="en-US" altLang="zh-CN" sz="24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 </a:t>
            </a:r>
            <a:endParaRPr lang="en-US" altLang="zh-CN" sz="2400" b="1" spc="6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7" name="矩形-1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2765728" y="5490069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4</a:t>
            </a:r>
            <a:endParaRPr lang="zh-CN" altLang="en-US" sz="4640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10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11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2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4125119" y="2032149"/>
            <a:ext cx="1188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154822" y="3375517"/>
            <a:ext cx="4001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Giới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Thiệu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Đề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Tài</a:t>
            </a:r>
            <a:endParaRPr lang="en-US" altLang="zh-CN" sz="36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 rot="5400000">
            <a:off x="10131772" y="3566696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9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23687" y="2013920"/>
            <a:ext cx="3424648" cy="1518591"/>
            <a:chOff x="6137721" y="568403"/>
            <a:chExt cx="2435756" cy="1079946"/>
          </a:xfrm>
        </p:grpSpPr>
        <p:sp>
          <p:nvSpPr>
            <p:cNvPr id="12" name="矩形 11"/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6416881" y="798176"/>
              <a:ext cx="131389" cy="284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8623685" y="4099442"/>
            <a:ext cx="3424647" cy="15185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11"/>
          <p:cNvSpPr/>
          <p:nvPr/>
        </p:nvSpPr>
        <p:spPr>
          <a:xfrm>
            <a:off x="861038" y="2013920"/>
            <a:ext cx="2577918" cy="3604112"/>
          </a:xfrm>
          <a:prstGeom prst="rect">
            <a:avLst/>
          </a:prstGeom>
          <a:blipFill>
            <a:blip r:embed="rId3"/>
            <a:srcRect/>
            <a:stretch>
              <a:fillRect l="-3799" r="-37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3645138" y="3320227"/>
            <a:ext cx="4505361" cy="2130397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Chuyển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Đổi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Số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Thương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Mại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Điện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Tử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2000" b="1" kern="3000" spc="33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Nhu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cầu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Mua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Sắm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Trực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Tuyến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Xây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Dựng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App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Bán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Hàng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Trực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Tuyến</a:t>
            </a:r>
            <a:r>
              <a:rPr lang="en-US" altLang="zh-CN" sz="20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2000" b="1" kern="3000" spc="33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2451" y="1964215"/>
            <a:ext cx="5571094" cy="683821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Lên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Ý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Tưởng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68955" y="3117720"/>
            <a:ext cx="4302329" cy="50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组合 27"/>
          <p:cNvGrpSpPr/>
          <p:nvPr/>
        </p:nvGrpSpPr>
        <p:grpSpPr>
          <a:xfrm>
            <a:off x="8893428" y="2603964"/>
            <a:ext cx="430242" cy="430242"/>
            <a:chOff x="1397676" y="5393375"/>
            <a:chExt cx="1127118" cy="1127118"/>
          </a:xfrm>
        </p:grpSpPr>
        <p:grpSp>
          <p:nvGrpSpPr>
            <p:cNvPr id="27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29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0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3" name="组合 46"/>
          <p:cNvGrpSpPr/>
          <p:nvPr/>
        </p:nvGrpSpPr>
        <p:grpSpPr>
          <a:xfrm>
            <a:off x="8910904" y="4727637"/>
            <a:ext cx="430242" cy="430242"/>
            <a:chOff x="7654445" y="4368208"/>
            <a:chExt cx="1127118" cy="1127118"/>
          </a:xfrm>
        </p:grpSpPr>
        <p:grpSp>
          <p:nvGrpSpPr>
            <p:cNvPr id="34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528477" y="2521259"/>
            <a:ext cx="2576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Chủ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Home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30700" y="4625268"/>
            <a:ext cx="20882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Tìm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Kiếm</a:t>
            </a:r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Find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/>
          <p:cNvGrpSpPr/>
          <p:nvPr/>
        </p:nvGrpSpPr>
        <p:grpSpPr>
          <a:xfrm>
            <a:off x="429607" y="1411710"/>
            <a:ext cx="4577969" cy="5362643"/>
            <a:chOff x="406276" y="1164961"/>
            <a:chExt cx="4341396" cy="5084859"/>
          </a:xfrm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grpSpPr>
        <p:grpSp>
          <p:nvGrpSpPr>
            <p:cNvPr id="27" name="Group 10"/>
            <p:cNvGrpSpPr/>
            <p:nvPr/>
          </p:nvGrpSpPr>
          <p:grpSpPr>
            <a:xfrm>
              <a:off x="406276" y="1801645"/>
              <a:ext cx="3980467" cy="4448175"/>
              <a:chOff x="406276" y="1801645"/>
              <a:chExt cx="3980467" cy="4448175"/>
            </a:xfrm>
          </p:grpSpPr>
          <p:sp>
            <p:nvSpPr>
              <p:cNvPr id="29" name="Freeform 5"/>
              <p:cNvSpPr/>
              <p:nvPr/>
            </p:nvSpPr>
            <p:spPr bwMode="auto">
              <a:xfrm rot="18900000">
                <a:off x="3337405" y="1801645"/>
                <a:ext cx="1049338" cy="4448175"/>
              </a:xfrm>
              <a:custGeom>
                <a:avLst/>
                <a:gdLst>
                  <a:gd name="T0" fmla="*/ 142 w 279"/>
                  <a:gd name="T1" fmla="*/ 1183 h 1183"/>
                  <a:gd name="T2" fmla="*/ 40 w 279"/>
                  <a:gd name="T3" fmla="*/ 1143 h 1183"/>
                  <a:gd name="T4" fmla="*/ 0 w 279"/>
                  <a:gd name="T5" fmla="*/ 1051 h 1183"/>
                  <a:gd name="T6" fmla="*/ 0 w 279"/>
                  <a:gd name="T7" fmla="*/ 45 h 1183"/>
                  <a:gd name="T8" fmla="*/ 45 w 279"/>
                  <a:gd name="T9" fmla="*/ 0 h 1183"/>
                  <a:gd name="T10" fmla="*/ 90 w 279"/>
                  <a:gd name="T11" fmla="*/ 45 h 1183"/>
                  <a:gd name="T12" fmla="*/ 90 w 279"/>
                  <a:gd name="T13" fmla="*/ 1051 h 1183"/>
                  <a:gd name="T14" fmla="*/ 103 w 279"/>
                  <a:gd name="T15" fmla="*/ 1077 h 1183"/>
                  <a:gd name="T16" fmla="*/ 145 w 279"/>
                  <a:gd name="T17" fmla="*/ 1093 h 1183"/>
                  <a:gd name="T18" fmla="*/ 189 w 279"/>
                  <a:gd name="T19" fmla="*/ 1051 h 1183"/>
                  <a:gd name="T20" fmla="*/ 189 w 279"/>
                  <a:gd name="T21" fmla="*/ 1007 h 1183"/>
                  <a:gd name="T22" fmla="*/ 234 w 279"/>
                  <a:gd name="T23" fmla="*/ 962 h 1183"/>
                  <a:gd name="T24" fmla="*/ 279 w 279"/>
                  <a:gd name="T25" fmla="*/ 1007 h 1183"/>
                  <a:gd name="T26" fmla="*/ 279 w 279"/>
                  <a:gd name="T27" fmla="*/ 1051 h 1183"/>
                  <a:gd name="T28" fmla="*/ 149 w 279"/>
                  <a:gd name="T29" fmla="*/ 1183 h 1183"/>
                  <a:gd name="T30" fmla="*/ 142 w 279"/>
                  <a:gd name="T31" fmla="*/ 118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9" h="1183">
                    <a:moveTo>
                      <a:pt x="142" y="1183"/>
                    </a:moveTo>
                    <a:cubicBezTo>
                      <a:pt x="104" y="1183"/>
                      <a:pt x="67" y="1169"/>
                      <a:pt x="40" y="1143"/>
                    </a:cubicBezTo>
                    <a:cubicBezTo>
                      <a:pt x="14" y="1118"/>
                      <a:pt x="0" y="1085"/>
                      <a:pt x="0" y="105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1051"/>
                      <a:pt x="90" y="1051"/>
                      <a:pt x="90" y="1051"/>
                    </a:cubicBezTo>
                    <a:cubicBezTo>
                      <a:pt x="90" y="1060"/>
                      <a:pt x="95" y="1070"/>
                      <a:pt x="103" y="1077"/>
                    </a:cubicBezTo>
                    <a:cubicBezTo>
                      <a:pt x="114" y="1088"/>
                      <a:pt x="129" y="1093"/>
                      <a:pt x="145" y="1093"/>
                    </a:cubicBezTo>
                    <a:cubicBezTo>
                      <a:pt x="170" y="1092"/>
                      <a:pt x="189" y="1073"/>
                      <a:pt x="189" y="1051"/>
                    </a:cubicBezTo>
                    <a:cubicBezTo>
                      <a:pt x="189" y="1007"/>
                      <a:pt x="189" y="1007"/>
                      <a:pt x="189" y="1007"/>
                    </a:cubicBezTo>
                    <a:cubicBezTo>
                      <a:pt x="189" y="982"/>
                      <a:pt x="209" y="962"/>
                      <a:pt x="234" y="962"/>
                    </a:cubicBezTo>
                    <a:cubicBezTo>
                      <a:pt x="259" y="962"/>
                      <a:pt x="279" y="982"/>
                      <a:pt x="279" y="1007"/>
                    </a:cubicBezTo>
                    <a:cubicBezTo>
                      <a:pt x="279" y="1051"/>
                      <a:pt x="279" y="1051"/>
                      <a:pt x="279" y="1051"/>
                    </a:cubicBezTo>
                    <a:cubicBezTo>
                      <a:pt x="279" y="1122"/>
                      <a:pt x="222" y="1180"/>
                      <a:pt x="149" y="1183"/>
                    </a:cubicBezTo>
                    <a:cubicBezTo>
                      <a:pt x="147" y="1183"/>
                      <a:pt x="144" y="1183"/>
                      <a:pt x="142" y="118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 rot="18900000">
                <a:off x="406276" y="3369422"/>
                <a:ext cx="2116138" cy="1936750"/>
              </a:xfrm>
              <a:custGeom>
                <a:avLst/>
                <a:gdLst>
                  <a:gd name="T0" fmla="*/ 563 w 563"/>
                  <a:gd name="T1" fmla="*/ 0 h 515"/>
                  <a:gd name="T2" fmla="*/ 0 w 563"/>
                  <a:gd name="T3" fmla="*/ 482 h 515"/>
                  <a:gd name="T4" fmla="*/ 113 w 563"/>
                  <a:gd name="T5" fmla="*/ 474 h 515"/>
                  <a:gd name="T6" fmla="*/ 367 w 563"/>
                  <a:gd name="T7" fmla="*/ 515 h 515"/>
                  <a:gd name="T8" fmla="*/ 563 w 563"/>
                  <a:gd name="T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15">
                    <a:moveTo>
                      <a:pt x="563" y="0"/>
                    </a:moveTo>
                    <a:cubicBezTo>
                      <a:pt x="283" y="47"/>
                      <a:pt x="61" y="238"/>
                      <a:pt x="0" y="482"/>
                    </a:cubicBezTo>
                    <a:cubicBezTo>
                      <a:pt x="37" y="477"/>
                      <a:pt x="74" y="474"/>
                      <a:pt x="113" y="474"/>
                    </a:cubicBezTo>
                    <a:cubicBezTo>
                      <a:pt x="202" y="474"/>
                      <a:pt x="288" y="489"/>
                      <a:pt x="367" y="515"/>
                    </a:cubicBezTo>
                    <a:cubicBezTo>
                      <a:pt x="372" y="384"/>
                      <a:pt x="406" y="170"/>
                      <a:pt x="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7"/>
              <p:cNvSpPr/>
              <p:nvPr/>
            </p:nvSpPr>
            <p:spPr bwMode="auto">
              <a:xfrm rot="18900000">
                <a:off x="1586775" y="2209992"/>
                <a:ext cx="1973263" cy="1997075"/>
              </a:xfrm>
              <a:custGeom>
                <a:avLst/>
                <a:gdLst>
                  <a:gd name="T0" fmla="*/ 251 w 525"/>
                  <a:gd name="T1" fmla="*/ 0 h 531"/>
                  <a:gd name="T2" fmla="*/ 242 w 525"/>
                  <a:gd name="T3" fmla="*/ 0 h 531"/>
                  <a:gd name="T4" fmla="*/ 0 w 525"/>
                  <a:gd name="T5" fmla="*/ 529 h 531"/>
                  <a:gd name="T6" fmla="*/ 259 w 525"/>
                  <a:gd name="T7" fmla="*/ 486 h 531"/>
                  <a:gd name="T8" fmla="*/ 525 w 525"/>
                  <a:gd name="T9" fmla="*/ 531 h 531"/>
                  <a:gd name="T10" fmla="*/ 251 w 525"/>
                  <a:gd name="T11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5" h="531">
                    <a:moveTo>
                      <a:pt x="251" y="0"/>
                    </a:moveTo>
                    <a:cubicBezTo>
                      <a:pt x="248" y="0"/>
                      <a:pt x="245" y="0"/>
                      <a:pt x="242" y="0"/>
                    </a:cubicBezTo>
                    <a:cubicBezTo>
                      <a:pt x="45" y="161"/>
                      <a:pt x="5" y="394"/>
                      <a:pt x="0" y="529"/>
                    </a:cubicBezTo>
                    <a:cubicBezTo>
                      <a:pt x="81" y="501"/>
                      <a:pt x="168" y="486"/>
                      <a:pt x="259" y="486"/>
                    </a:cubicBezTo>
                    <a:cubicBezTo>
                      <a:pt x="353" y="486"/>
                      <a:pt x="443" y="502"/>
                      <a:pt x="525" y="531"/>
                    </a:cubicBezTo>
                    <a:cubicBezTo>
                      <a:pt x="516" y="396"/>
                      <a:pt x="467" y="155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Freeform 8"/>
            <p:cNvSpPr/>
            <p:nvPr/>
          </p:nvSpPr>
          <p:spPr bwMode="auto">
            <a:xfrm rot="18900000">
              <a:off x="2552159" y="1164961"/>
              <a:ext cx="2195513" cy="1943100"/>
            </a:xfrm>
            <a:custGeom>
              <a:avLst/>
              <a:gdLst>
                <a:gd name="T0" fmla="*/ 0 w 584"/>
                <a:gd name="T1" fmla="*/ 0 h 517"/>
                <a:gd name="T2" fmla="*/ 223 w 584"/>
                <a:gd name="T3" fmla="*/ 517 h 517"/>
                <a:gd name="T4" fmla="*/ 471 w 584"/>
                <a:gd name="T5" fmla="*/ 478 h 517"/>
                <a:gd name="T6" fmla="*/ 584 w 584"/>
                <a:gd name="T7" fmla="*/ 486 h 517"/>
                <a:gd name="T8" fmla="*/ 0 w 584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17">
                  <a:moveTo>
                    <a:pt x="0" y="0"/>
                  </a:moveTo>
                  <a:cubicBezTo>
                    <a:pt x="170" y="167"/>
                    <a:pt x="213" y="386"/>
                    <a:pt x="223" y="517"/>
                  </a:cubicBezTo>
                  <a:cubicBezTo>
                    <a:pt x="300" y="492"/>
                    <a:pt x="384" y="478"/>
                    <a:pt x="471" y="478"/>
                  </a:cubicBezTo>
                  <a:cubicBezTo>
                    <a:pt x="509" y="478"/>
                    <a:pt x="547" y="481"/>
                    <a:pt x="584" y="486"/>
                  </a:cubicBezTo>
                  <a:cubicBezTo>
                    <a:pt x="521" y="236"/>
                    <a:pt x="290" y="4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6740303" y="5425208"/>
            <a:ext cx="189809" cy="18983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4"/>
          <p:cNvSpPr>
            <a:spLocks noChangeArrowheads="1"/>
          </p:cNvSpPr>
          <p:nvPr/>
        </p:nvSpPr>
        <p:spPr bwMode="auto">
          <a:xfrm>
            <a:off x="6645399" y="3490129"/>
            <a:ext cx="189809" cy="18983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7259087" y="5750500"/>
            <a:ext cx="256661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Quản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lý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các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sản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phẩm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và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các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đơn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hàng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mua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sản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phẩm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của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người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dùng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600" b="1" kern="3000" spc="33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9"/>
          <p:cNvSpPr txBox="1"/>
          <p:nvPr/>
        </p:nvSpPr>
        <p:spPr>
          <a:xfrm>
            <a:off x="7195952" y="3408263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App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Bán</a:t>
            </a:r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Hàng</a:t>
            </a:r>
            <a:endParaRPr lang="id-ID" altLang="zh-CN" sz="2000" b="1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7203717" y="4077108"/>
            <a:ext cx="2566617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Người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dùng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có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thể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mua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trực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tiếp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trên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ứng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dụng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600" b="1" kern="3000" spc="33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21"/>
          <p:cNvSpPr txBox="1"/>
          <p:nvPr/>
        </p:nvSpPr>
        <p:spPr>
          <a:xfrm rot="2720362">
            <a:off x="3230270" y="491118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App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Bán</a:t>
            </a:r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Hàng</a:t>
            </a:r>
            <a:endParaRPr lang="id-ID" altLang="zh-CN" sz="2000" b="1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7082384" y="1400260"/>
            <a:ext cx="490169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Là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Ứng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Dụng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chạy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trên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nền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Mobile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được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viết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bằng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ngôn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ngữ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Java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phát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triển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trên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phần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mềm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Android Studio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với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CSDL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được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chạy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trên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3000" spc="33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Xampp</a:t>
            </a:r>
            <a:r>
              <a:rPr lang="en-US" altLang="zh-CN" sz="1600" b="1" kern="3000" spc="33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600" b="1" kern="3000" spc="33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7082384" y="893286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Thông</a:t>
            </a:r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Tin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Đề</a:t>
            </a:r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Tài</a:t>
            </a:r>
            <a:endParaRPr lang="id-ID" sz="2000" b="1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 rot="20105549">
            <a:off x="1289555" y="4657249"/>
            <a:ext cx="588414" cy="455844"/>
          </a:xfrm>
          <a:custGeom>
            <a:avLst/>
            <a:gdLst>
              <a:gd name="T0" fmla="*/ 251 w 559"/>
              <a:gd name="T1" fmla="*/ 433 h 433"/>
              <a:gd name="T2" fmla="*/ 112 w 559"/>
              <a:gd name="T3" fmla="*/ 433 h 433"/>
              <a:gd name="T4" fmla="*/ 112 w 559"/>
              <a:gd name="T5" fmla="*/ 255 h 433"/>
              <a:gd name="T6" fmla="*/ 0 w 559"/>
              <a:gd name="T7" fmla="*/ 255 h 433"/>
              <a:gd name="T8" fmla="*/ 287 w 559"/>
              <a:gd name="T9" fmla="*/ 0 h 433"/>
              <a:gd name="T10" fmla="*/ 344 w 559"/>
              <a:gd name="T11" fmla="*/ 52 h 433"/>
              <a:gd name="T12" fmla="*/ 344 w 559"/>
              <a:gd name="T13" fmla="*/ 42 h 433"/>
              <a:gd name="T14" fmla="*/ 431 w 559"/>
              <a:gd name="T15" fmla="*/ 42 h 433"/>
              <a:gd name="T16" fmla="*/ 431 w 559"/>
              <a:gd name="T17" fmla="*/ 125 h 433"/>
              <a:gd name="T18" fmla="*/ 559 w 559"/>
              <a:gd name="T19" fmla="*/ 255 h 433"/>
              <a:gd name="T20" fmla="*/ 460 w 559"/>
              <a:gd name="T21" fmla="*/ 255 h 433"/>
              <a:gd name="T22" fmla="*/ 460 w 559"/>
              <a:gd name="T23" fmla="*/ 428 h 433"/>
              <a:gd name="T24" fmla="*/ 320 w 559"/>
              <a:gd name="T25" fmla="*/ 428 h 433"/>
              <a:gd name="T26" fmla="*/ 320 w 559"/>
              <a:gd name="T27" fmla="*/ 312 h 433"/>
              <a:gd name="T28" fmla="*/ 251 w 559"/>
              <a:gd name="T29" fmla="*/ 312 h 433"/>
              <a:gd name="T30" fmla="*/ 251 w 559"/>
              <a:gd name="T31" fmla="*/ 433 h 433"/>
              <a:gd name="T32" fmla="*/ 142 w 559"/>
              <a:gd name="T33" fmla="*/ 400 h 433"/>
              <a:gd name="T34" fmla="*/ 221 w 559"/>
              <a:gd name="T35" fmla="*/ 400 h 433"/>
              <a:gd name="T36" fmla="*/ 221 w 559"/>
              <a:gd name="T37" fmla="*/ 279 h 433"/>
              <a:gd name="T38" fmla="*/ 351 w 559"/>
              <a:gd name="T39" fmla="*/ 279 h 433"/>
              <a:gd name="T40" fmla="*/ 351 w 559"/>
              <a:gd name="T41" fmla="*/ 397 h 433"/>
              <a:gd name="T42" fmla="*/ 429 w 559"/>
              <a:gd name="T43" fmla="*/ 397 h 433"/>
              <a:gd name="T44" fmla="*/ 429 w 559"/>
              <a:gd name="T45" fmla="*/ 222 h 433"/>
              <a:gd name="T46" fmla="*/ 481 w 559"/>
              <a:gd name="T47" fmla="*/ 222 h 433"/>
              <a:gd name="T48" fmla="*/ 398 w 559"/>
              <a:gd name="T49" fmla="*/ 137 h 433"/>
              <a:gd name="T50" fmla="*/ 398 w 559"/>
              <a:gd name="T51" fmla="*/ 73 h 433"/>
              <a:gd name="T52" fmla="*/ 377 w 559"/>
              <a:gd name="T53" fmla="*/ 73 h 433"/>
              <a:gd name="T54" fmla="*/ 377 w 559"/>
              <a:gd name="T55" fmla="*/ 125 h 433"/>
              <a:gd name="T56" fmla="*/ 287 w 559"/>
              <a:gd name="T57" fmla="*/ 42 h 433"/>
              <a:gd name="T58" fmla="*/ 86 w 559"/>
              <a:gd name="T59" fmla="*/ 222 h 433"/>
              <a:gd name="T60" fmla="*/ 142 w 559"/>
              <a:gd name="T61" fmla="*/ 222 h 433"/>
              <a:gd name="T62" fmla="*/ 142 w 559"/>
              <a:gd name="T63" fmla="*/ 40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9" h="433">
                <a:moveTo>
                  <a:pt x="251" y="433"/>
                </a:moveTo>
                <a:lnTo>
                  <a:pt x="112" y="433"/>
                </a:lnTo>
                <a:lnTo>
                  <a:pt x="112" y="255"/>
                </a:lnTo>
                <a:lnTo>
                  <a:pt x="0" y="255"/>
                </a:lnTo>
                <a:lnTo>
                  <a:pt x="287" y="0"/>
                </a:lnTo>
                <a:lnTo>
                  <a:pt x="344" y="52"/>
                </a:lnTo>
                <a:lnTo>
                  <a:pt x="344" y="42"/>
                </a:lnTo>
                <a:lnTo>
                  <a:pt x="431" y="42"/>
                </a:lnTo>
                <a:lnTo>
                  <a:pt x="431" y="125"/>
                </a:lnTo>
                <a:lnTo>
                  <a:pt x="559" y="255"/>
                </a:lnTo>
                <a:lnTo>
                  <a:pt x="460" y="255"/>
                </a:lnTo>
                <a:lnTo>
                  <a:pt x="460" y="428"/>
                </a:lnTo>
                <a:lnTo>
                  <a:pt x="320" y="428"/>
                </a:lnTo>
                <a:lnTo>
                  <a:pt x="320" y="312"/>
                </a:lnTo>
                <a:lnTo>
                  <a:pt x="251" y="312"/>
                </a:lnTo>
                <a:lnTo>
                  <a:pt x="251" y="433"/>
                </a:lnTo>
                <a:close/>
                <a:moveTo>
                  <a:pt x="142" y="400"/>
                </a:moveTo>
                <a:lnTo>
                  <a:pt x="221" y="400"/>
                </a:lnTo>
                <a:lnTo>
                  <a:pt x="221" y="279"/>
                </a:lnTo>
                <a:lnTo>
                  <a:pt x="351" y="279"/>
                </a:lnTo>
                <a:lnTo>
                  <a:pt x="351" y="397"/>
                </a:lnTo>
                <a:lnTo>
                  <a:pt x="429" y="397"/>
                </a:lnTo>
                <a:lnTo>
                  <a:pt x="429" y="222"/>
                </a:lnTo>
                <a:lnTo>
                  <a:pt x="481" y="222"/>
                </a:lnTo>
                <a:lnTo>
                  <a:pt x="398" y="137"/>
                </a:lnTo>
                <a:lnTo>
                  <a:pt x="398" y="73"/>
                </a:lnTo>
                <a:lnTo>
                  <a:pt x="377" y="73"/>
                </a:lnTo>
                <a:lnTo>
                  <a:pt x="377" y="125"/>
                </a:lnTo>
                <a:lnTo>
                  <a:pt x="287" y="42"/>
                </a:lnTo>
                <a:lnTo>
                  <a:pt x="86" y="222"/>
                </a:lnTo>
                <a:lnTo>
                  <a:pt x="142" y="222"/>
                </a:lnTo>
                <a:lnTo>
                  <a:pt x="14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1"/>
          <p:cNvGrpSpPr/>
          <p:nvPr/>
        </p:nvGrpSpPr>
        <p:grpSpPr>
          <a:xfrm>
            <a:off x="2583276" y="3377526"/>
            <a:ext cx="473052" cy="460411"/>
            <a:chOff x="4011613" y="6192838"/>
            <a:chExt cx="709613" cy="690562"/>
          </a:xfrm>
          <a:solidFill>
            <a:schemeClr val="bg1"/>
          </a:solidFill>
        </p:grpSpPr>
        <p:sp>
          <p:nvSpPr>
            <p:cNvPr id="46" name="Freeform 20"/>
            <p:cNvSpPr/>
            <p:nvPr/>
          </p:nvSpPr>
          <p:spPr bwMode="auto">
            <a:xfrm>
              <a:off x="4368801" y="6203950"/>
              <a:ext cx="255588" cy="225425"/>
            </a:xfrm>
            <a:custGeom>
              <a:avLst/>
              <a:gdLst>
                <a:gd name="T0" fmla="*/ 53 w 68"/>
                <a:gd name="T1" fmla="*/ 31 h 60"/>
                <a:gd name="T2" fmla="*/ 48 w 68"/>
                <a:gd name="T3" fmla="*/ 23 h 60"/>
                <a:gd name="T4" fmla="*/ 41 w 68"/>
                <a:gd name="T5" fmla="*/ 8 h 60"/>
                <a:gd name="T6" fmla="*/ 38 w 68"/>
                <a:gd name="T7" fmla="*/ 5 h 60"/>
                <a:gd name="T8" fmla="*/ 26 w 68"/>
                <a:gd name="T9" fmla="*/ 1 h 60"/>
                <a:gd name="T10" fmla="*/ 4 w 68"/>
                <a:gd name="T11" fmla="*/ 20 h 60"/>
                <a:gd name="T12" fmla="*/ 0 w 68"/>
                <a:gd name="T13" fmla="*/ 27 h 60"/>
                <a:gd name="T14" fmla="*/ 14 w 68"/>
                <a:gd name="T15" fmla="*/ 52 h 60"/>
                <a:gd name="T16" fmla="*/ 2 w 68"/>
                <a:gd name="T17" fmla="*/ 60 h 60"/>
                <a:gd name="T18" fmla="*/ 46 w 68"/>
                <a:gd name="T19" fmla="*/ 60 h 60"/>
                <a:gd name="T20" fmla="*/ 68 w 68"/>
                <a:gd name="T21" fmla="*/ 22 h 60"/>
                <a:gd name="T22" fmla="*/ 53 w 68"/>
                <a:gd name="T2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0">
                  <a:moveTo>
                    <a:pt x="53" y="31"/>
                  </a:moveTo>
                  <a:cubicBezTo>
                    <a:pt x="51" y="28"/>
                    <a:pt x="50" y="26"/>
                    <a:pt x="48" y="23"/>
                  </a:cubicBezTo>
                  <a:cubicBezTo>
                    <a:pt x="46" y="18"/>
                    <a:pt x="43" y="13"/>
                    <a:pt x="41" y="8"/>
                  </a:cubicBezTo>
                  <a:cubicBezTo>
                    <a:pt x="40" y="7"/>
                    <a:pt x="39" y="6"/>
                    <a:pt x="38" y="5"/>
                  </a:cubicBezTo>
                  <a:cubicBezTo>
                    <a:pt x="35" y="1"/>
                    <a:pt x="30" y="0"/>
                    <a:pt x="26" y="1"/>
                  </a:cubicBezTo>
                  <a:cubicBezTo>
                    <a:pt x="13" y="2"/>
                    <a:pt x="4" y="19"/>
                    <a:pt x="4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32"/>
                    <a:pt x="14" y="52"/>
                    <a:pt x="14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5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1"/>
            <p:cNvSpPr/>
            <p:nvPr/>
          </p:nvSpPr>
          <p:spPr bwMode="auto">
            <a:xfrm>
              <a:off x="4119563" y="6192838"/>
              <a:ext cx="304800" cy="242888"/>
            </a:xfrm>
            <a:custGeom>
              <a:avLst/>
              <a:gdLst>
                <a:gd name="T0" fmla="*/ 65 w 81"/>
                <a:gd name="T1" fmla="*/ 20 h 65"/>
                <a:gd name="T2" fmla="*/ 81 w 81"/>
                <a:gd name="T3" fmla="*/ 1 h 65"/>
                <a:gd name="T4" fmla="*/ 80 w 81"/>
                <a:gd name="T5" fmla="*/ 1 h 65"/>
                <a:gd name="T6" fmla="*/ 42 w 81"/>
                <a:gd name="T7" fmla="*/ 0 h 65"/>
                <a:gd name="T8" fmla="*/ 18 w 81"/>
                <a:gd name="T9" fmla="*/ 12 h 65"/>
                <a:gd name="T10" fmla="*/ 0 w 81"/>
                <a:gd name="T11" fmla="*/ 43 h 65"/>
                <a:gd name="T12" fmla="*/ 40 w 81"/>
                <a:gd name="T13" fmla="*/ 65 h 65"/>
                <a:gd name="T14" fmla="*/ 65 w 81"/>
                <a:gd name="T15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65" y="20"/>
                  </a:moveTo>
                  <a:cubicBezTo>
                    <a:pt x="68" y="14"/>
                    <a:pt x="74" y="6"/>
                    <a:pt x="81" y="1"/>
                  </a:cubicBezTo>
                  <a:cubicBezTo>
                    <a:pt x="81" y="1"/>
                    <a:pt x="80" y="1"/>
                    <a:pt x="80" y="1"/>
                  </a:cubicBezTo>
                  <a:cubicBezTo>
                    <a:pt x="80" y="1"/>
                    <a:pt x="57" y="1"/>
                    <a:pt x="42" y="0"/>
                  </a:cubicBezTo>
                  <a:cubicBezTo>
                    <a:pt x="31" y="0"/>
                    <a:pt x="22" y="5"/>
                    <a:pt x="18" y="1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4" y="57"/>
                    <a:pt x="65" y="20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2"/>
            <p:cNvSpPr/>
            <p:nvPr/>
          </p:nvSpPr>
          <p:spPr bwMode="auto">
            <a:xfrm>
              <a:off x="4011613" y="6429375"/>
              <a:ext cx="250825" cy="214313"/>
            </a:xfrm>
            <a:custGeom>
              <a:avLst/>
              <a:gdLst>
                <a:gd name="T0" fmla="*/ 17 w 67"/>
                <a:gd name="T1" fmla="*/ 9 h 57"/>
                <a:gd name="T2" fmla="*/ 12 w 67"/>
                <a:gd name="T3" fmla="*/ 16 h 57"/>
                <a:gd name="T4" fmla="*/ 3 w 67"/>
                <a:gd name="T5" fmla="*/ 30 h 57"/>
                <a:gd name="T6" fmla="*/ 1 w 67"/>
                <a:gd name="T7" fmla="*/ 34 h 57"/>
                <a:gd name="T8" fmla="*/ 3 w 67"/>
                <a:gd name="T9" fmla="*/ 47 h 57"/>
                <a:gd name="T10" fmla="*/ 30 w 67"/>
                <a:gd name="T11" fmla="*/ 56 h 57"/>
                <a:gd name="T12" fmla="*/ 38 w 67"/>
                <a:gd name="T13" fmla="*/ 56 h 57"/>
                <a:gd name="T14" fmla="*/ 54 w 67"/>
                <a:gd name="T15" fmla="*/ 32 h 57"/>
                <a:gd name="T16" fmla="*/ 67 w 67"/>
                <a:gd name="T17" fmla="*/ 40 h 57"/>
                <a:gd name="T18" fmla="*/ 45 w 67"/>
                <a:gd name="T19" fmla="*/ 0 h 57"/>
                <a:gd name="T20" fmla="*/ 2 w 67"/>
                <a:gd name="T21" fmla="*/ 0 h 57"/>
                <a:gd name="T22" fmla="*/ 17 w 67"/>
                <a:gd name="T23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57">
                  <a:moveTo>
                    <a:pt x="17" y="9"/>
                  </a:moveTo>
                  <a:cubicBezTo>
                    <a:pt x="15" y="11"/>
                    <a:pt x="14" y="14"/>
                    <a:pt x="12" y="16"/>
                  </a:cubicBezTo>
                  <a:cubicBezTo>
                    <a:pt x="9" y="21"/>
                    <a:pt x="6" y="25"/>
                    <a:pt x="3" y="30"/>
                  </a:cubicBezTo>
                  <a:cubicBezTo>
                    <a:pt x="2" y="31"/>
                    <a:pt x="1" y="33"/>
                    <a:pt x="1" y="34"/>
                  </a:cubicBezTo>
                  <a:cubicBezTo>
                    <a:pt x="0" y="38"/>
                    <a:pt x="1" y="43"/>
                    <a:pt x="3" y="47"/>
                  </a:cubicBezTo>
                  <a:cubicBezTo>
                    <a:pt x="11" y="57"/>
                    <a:pt x="30" y="56"/>
                    <a:pt x="30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2" y="51"/>
                    <a:pt x="54" y="32"/>
                    <a:pt x="54" y="32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23"/>
            <p:cNvSpPr/>
            <p:nvPr/>
          </p:nvSpPr>
          <p:spPr bwMode="auto">
            <a:xfrm>
              <a:off x="4033838" y="6643688"/>
              <a:ext cx="285750" cy="190500"/>
            </a:xfrm>
            <a:custGeom>
              <a:avLst/>
              <a:gdLst>
                <a:gd name="T0" fmla="*/ 25 w 76"/>
                <a:gd name="T1" fmla="*/ 6 h 51"/>
                <a:gd name="T2" fmla="*/ 0 w 76"/>
                <a:gd name="T3" fmla="*/ 0 h 51"/>
                <a:gd name="T4" fmla="*/ 1 w 76"/>
                <a:gd name="T5" fmla="*/ 1 h 51"/>
                <a:gd name="T6" fmla="*/ 18 w 76"/>
                <a:gd name="T7" fmla="*/ 35 h 51"/>
                <a:gd name="T8" fmla="*/ 40 w 76"/>
                <a:gd name="T9" fmla="*/ 51 h 51"/>
                <a:gd name="T10" fmla="*/ 76 w 76"/>
                <a:gd name="T11" fmla="*/ 51 h 51"/>
                <a:gd name="T12" fmla="*/ 76 w 76"/>
                <a:gd name="T13" fmla="*/ 6 h 51"/>
                <a:gd name="T14" fmla="*/ 25 w 76"/>
                <a:gd name="T15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1">
                  <a:moveTo>
                    <a:pt x="25" y="6"/>
                  </a:moveTo>
                  <a:cubicBezTo>
                    <a:pt x="18" y="6"/>
                    <a:pt x="8" y="4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2" y="22"/>
                    <a:pt x="18" y="35"/>
                  </a:cubicBezTo>
                  <a:cubicBezTo>
                    <a:pt x="24" y="45"/>
                    <a:pt x="32" y="50"/>
                    <a:pt x="40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7" y="6"/>
                    <a:pt x="24" y="6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4368801" y="6597650"/>
              <a:ext cx="247650" cy="285750"/>
            </a:xfrm>
            <a:custGeom>
              <a:avLst/>
              <a:gdLst>
                <a:gd name="T0" fmla="*/ 22 w 66"/>
                <a:gd name="T1" fmla="*/ 58 h 76"/>
                <a:gd name="T2" fmla="*/ 31 w 66"/>
                <a:gd name="T3" fmla="*/ 59 h 76"/>
                <a:gd name="T4" fmla="*/ 48 w 66"/>
                <a:gd name="T5" fmla="*/ 59 h 76"/>
                <a:gd name="T6" fmla="*/ 52 w 66"/>
                <a:gd name="T7" fmla="*/ 58 h 76"/>
                <a:gd name="T8" fmla="*/ 61 w 66"/>
                <a:gd name="T9" fmla="*/ 49 h 76"/>
                <a:gd name="T10" fmla="*/ 55 w 66"/>
                <a:gd name="T11" fmla="*/ 21 h 76"/>
                <a:gd name="T12" fmla="*/ 51 w 66"/>
                <a:gd name="T13" fmla="*/ 14 h 76"/>
                <a:gd name="T14" fmla="*/ 21 w 66"/>
                <a:gd name="T15" fmla="*/ 14 h 76"/>
                <a:gd name="T16" fmla="*/ 21 w 66"/>
                <a:gd name="T17" fmla="*/ 0 h 76"/>
                <a:gd name="T18" fmla="*/ 0 w 66"/>
                <a:gd name="T19" fmla="*/ 39 h 76"/>
                <a:gd name="T20" fmla="*/ 22 w 66"/>
                <a:gd name="T21" fmla="*/ 76 h 76"/>
                <a:gd name="T22" fmla="*/ 22 w 66"/>
                <a:gd name="T23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6">
                  <a:moveTo>
                    <a:pt x="22" y="58"/>
                  </a:moveTo>
                  <a:cubicBezTo>
                    <a:pt x="25" y="58"/>
                    <a:pt x="28" y="59"/>
                    <a:pt x="31" y="59"/>
                  </a:cubicBezTo>
                  <a:cubicBezTo>
                    <a:pt x="36" y="59"/>
                    <a:pt x="42" y="59"/>
                    <a:pt x="48" y="59"/>
                  </a:cubicBezTo>
                  <a:cubicBezTo>
                    <a:pt x="49" y="59"/>
                    <a:pt x="50" y="59"/>
                    <a:pt x="52" y="58"/>
                  </a:cubicBezTo>
                  <a:cubicBezTo>
                    <a:pt x="56" y="57"/>
                    <a:pt x="59" y="54"/>
                    <a:pt x="61" y="49"/>
                  </a:cubicBezTo>
                  <a:cubicBezTo>
                    <a:pt x="66" y="38"/>
                    <a:pt x="55" y="21"/>
                    <a:pt x="55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4" y="14"/>
                    <a:pt x="21" y="14"/>
                    <a:pt x="21" y="1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2" y="76"/>
                    <a:pt x="22" y="76"/>
                    <a:pt x="22" y="76"/>
                  </a:cubicBezTo>
                  <a:lnTo>
                    <a:pt x="2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4487863" y="6410325"/>
              <a:ext cx="233363" cy="346075"/>
            </a:xfrm>
            <a:custGeom>
              <a:avLst/>
              <a:gdLst>
                <a:gd name="T0" fmla="*/ 28 w 62"/>
                <a:gd name="T1" fmla="*/ 68 h 92"/>
                <a:gd name="T2" fmla="*/ 37 w 62"/>
                <a:gd name="T3" fmla="*/ 92 h 92"/>
                <a:gd name="T4" fmla="*/ 37 w 62"/>
                <a:gd name="T5" fmla="*/ 90 h 92"/>
                <a:gd name="T6" fmla="*/ 56 w 62"/>
                <a:gd name="T7" fmla="*/ 57 h 92"/>
                <a:gd name="T8" fmla="*/ 58 w 62"/>
                <a:gd name="T9" fmla="*/ 31 h 92"/>
                <a:gd name="T10" fmla="*/ 38 w 62"/>
                <a:gd name="T11" fmla="*/ 0 h 92"/>
                <a:gd name="T12" fmla="*/ 0 w 62"/>
                <a:gd name="T13" fmla="*/ 24 h 92"/>
                <a:gd name="T14" fmla="*/ 28 w 6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2">
                  <a:moveTo>
                    <a:pt x="28" y="68"/>
                  </a:moveTo>
                  <a:cubicBezTo>
                    <a:pt x="32" y="73"/>
                    <a:pt x="36" y="83"/>
                    <a:pt x="37" y="92"/>
                  </a:cubicBezTo>
                  <a:cubicBezTo>
                    <a:pt x="37" y="91"/>
                    <a:pt x="37" y="90"/>
                    <a:pt x="37" y="90"/>
                  </a:cubicBezTo>
                  <a:cubicBezTo>
                    <a:pt x="37" y="90"/>
                    <a:pt x="48" y="70"/>
                    <a:pt x="56" y="57"/>
                  </a:cubicBezTo>
                  <a:cubicBezTo>
                    <a:pt x="62" y="47"/>
                    <a:pt x="61" y="37"/>
                    <a:pt x="58" y="3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32"/>
                    <a:pt x="28" y="68"/>
                    <a:pt x="2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3"/>
          <p:cNvGrpSpPr/>
          <p:nvPr/>
        </p:nvGrpSpPr>
        <p:grpSpPr>
          <a:xfrm>
            <a:off x="3820267" y="2128599"/>
            <a:ext cx="543177" cy="545752"/>
            <a:chOff x="8070850" y="622300"/>
            <a:chExt cx="688975" cy="692150"/>
          </a:xfrm>
          <a:solidFill>
            <a:schemeClr val="bg1"/>
          </a:solidFill>
        </p:grpSpPr>
        <p:sp>
          <p:nvSpPr>
            <p:cNvPr id="53" name="Freeform 29"/>
            <p:cNvSpPr>
              <a:spLocks noEditPoints="1"/>
            </p:cNvSpPr>
            <p:nvPr/>
          </p:nvSpPr>
          <p:spPr bwMode="auto">
            <a:xfrm>
              <a:off x="8070850" y="622300"/>
              <a:ext cx="688975" cy="692150"/>
            </a:xfrm>
            <a:custGeom>
              <a:avLst/>
              <a:gdLst>
                <a:gd name="T0" fmla="*/ 91 w 181"/>
                <a:gd name="T1" fmla="*/ 15 h 181"/>
                <a:gd name="T2" fmla="*/ 166 w 181"/>
                <a:gd name="T3" fmla="*/ 91 h 181"/>
                <a:gd name="T4" fmla="*/ 91 w 181"/>
                <a:gd name="T5" fmla="*/ 166 h 181"/>
                <a:gd name="T6" fmla="*/ 15 w 181"/>
                <a:gd name="T7" fmla="*/ 91 h 181"/>
                <a:gd name="T8" fmla="*/ 91 w 181"/>
                <a:gd name="T9" fmla="*/ 15 h 181"/>
                <a:gd name="T10" fmla="*/ 91 w 181"/>
                <a:gd name="T11" fmla="*/ 0 h 181"/>
                <a:gd name="T12" fmla="*/ 0 w 181"/>
                <a:gd name="T13" fmla="*/ 91 h 181"/>
                <a:gd name="T14" fmla="*/ 91 w 181"/>
                <a:gd name="T15" fmla="*/ 181 h 181"/>
                <a:gd name="T16" fmla="*/ 181 w 181"/>
                <a:gd name="T17" fmla="*/ 91 h 181"/>
                <a:gd name="T18" fmla="*/ 91 w 181"/>
                <a:gd name="T1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5"/>
                  </a:moveTo>
                  <a:cubicBezTo>
                    <a:pt x="132" y="15"/>
                    <a:pt x="166" y="49"/>
                    <a:pt x="166" y="91"/>
                  </a:cubicBezTo>
                  <a:cubicBezTo>
                    <a:pt x="166" y="132"/>
                    <a:pt x="132" y="166"/>
                    <a:pt x="91" y="166"/>
                  </a:cubicBezTo>
                  <a:cubicBezTo>
                    <a:pt x="49" y="166"/>
                    <a:pt x="15" y="132"/>
                    <a:pt x="15" y="91"/>
                  </a:cubicBezTo>
                  <a:cubicBezTo>
                    <a:pt x="15" y="49"/>
                    <a:pt x="49" y="15"/>
                    <a:pt x="91" y="15"/>
                  </a:cubicBezTo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1" y="181"/>
                  </a:cubicBezTo>
                  <a:cubicBezTo>
                    <a:pt x="141" y="181"/>
                    <a:pt x="181" y="141"/>
                    <a:pt x="181" y="91"/>
                  </a:cubicBezTo>
                  <a:cubicBezTo>
                    <a:pt x="181" y="41"/>
                    <a:pt x="141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8231188" y="668338"/>
              <a:ext cx="369888" cy="600075"/>
            </a:xfrm>
            <a:custGeom>
              <a:avLst/>
              <a:gdLst>
                <a:gd name="T0" fmla="*/ 49 w 97"/>
                <a:gd name="T1" fmla="*/ 157 h 157"/>
                <a:gd name="T2" fmla="*/ 0 w 97"/>
                <a:gd name="T3" fmla="*/ 79 h 157"/>
                <a:gd name="T4" fmla="*/ 49 w 97"/>
                <a:gd name="T5" fmla="*/ 0 h 157"/>
                <a:gd name="T6" fmla="*/ 97 w 97"/>
                <a:gd name="T7" fmla="*/ 79 h 157"/>
                <a:gd name="T8" fmla="*/ 49 w 97"/>
                <a:gd name="T9" fmla="*/ 157 h 157"/>
                <a:gd name="T10" fmla="*/ 49 w 97"/>
                <a:gd name="T11" fmla="*/ 6 h 157"/>
                <a:gd name="T12" fmla="*/ 6 w 97"/>
                <a:gd name="T13" fmla="*/ 79 h 157"/>
                <a:gd name="T14" fmla="*/ 49 w 97"/>
                <a:gd name="T15" fmla="*/ 152 h 157"/>
                <a:gd name="T16" fmla="*/ 92 w 97"/>
                <a:gd name="T17" fmla="*/ 79 h 157"/>
                <a:gd name="T18" fmla="*/ 49 w 97"/>
                <a:gd name="T19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7">
                  <a:moveTo>
                    <a:pt x="49" y="157"/>
                  </a:moveTo>
                  <a:cubicBezTo>
                    <a:pt x="22" y="157"/>
                    <a:pt x="0" y="122"/>
                    <a:pt x="0" y="79"/>
                  </a:cubicBezTo>
                  <a:cubicBezTo>
                    <a:pt x="0" y="35"/>
                    <a:pt x="22" y="0"/>
                    <a:pt x="49" y="0"/>
                  </a:cubicBezTo>
                  <a:cubicBezTo>
                    <a:pt x="75" y="0"/>
                    <a:pt x="97" y="35"/>
                    <a:pt x="97" y="79"/>
                  </a:cubicBezTo>
                  <a:cubicBezTo>
                    <a:pt x="97" y="122"/>
                    <a:pt x="75" y="157"/>
                    <a:pt x="49" y="157"/>
                  </a:cubicBezTo>
                  <a:close/>
                  <a:moveTo>
                    <a:pt x="49" y="6"/>
                  </a:moveTo>
                  <a:cubicBezTo>
                    <a:pt x="25" y="6"/>
                    <a:pt x="6" y="38"/>
                    <a:pt x="6" y="79"/>
                  </a:cubicBezTo>
                  <a:cubicBezTo>
                    <a:pt x="6" y="119"/>
                    <a:pt x="25" y="152"/>
                    <a:pt x="49" y="152"/>
                  </a:cubicBezTo>
                  <a:cubicBezTo>
                    <a:pt x="72" y="152"/>
                    <a:pt x="92" y="119"/>
                    <a:pt x="92" y="79"/>
                  </a:cubicBezTo>
                  <a:cubicBezTo>
                    <a:pt x="92" y="38"/>
                    <a:pt x="72" y="6"/>
                    <a:pt x="4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8405813" y="681038"/>
              <a:ext cx="19050" cy="576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Rectangle 32"/>
            <p:cNvSpPr>
              <a:spLocks noChangeArrowheads="1"/>
            </p:cNvSpPr>
            <p:nvPr/>
          </p:nvSpPr>
          <p:spPr bwMode="auto">
            <a:xfrm>
              <a:off x="8139113" y="809625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Rectangle 33"/>
            <p:cNvSpPr>
              <a:spLocks noChangeArrowheads="1"/>
            </p:cNvSpPr>
            <p:nvPr/>
          </p:nvSpPr>
          <p:spPr bwMode="auto">
            <a:xfrm>
              <a:off x="8128000" y="958850"/>
              <a:ext cx="579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34"/>
            <p:cNvSpPr>
              <a:spLocks noChangeArrowheads="1"/>
            </p:cNvSpPr>
            <p:nvPr/>
          </p:nvSpPr>
          <p:spPr bwMode="auto">
            <a:xfrm>
              <a:off x="8131175" y="1103313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Oval 12"/>
          <p:cNvSpPr>
            <a:spLocks noChangeArrowheads="1"/>
          </p:cNvSpPr>
          <p:nvPr/>
        </p:nvSpPr>
        <p:spPr bwMode="auto">
          <a:xfrm>
            <a:off x="6645399" y="983035"/>
            <a:ext cx="189809" cy="18983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9087" y="5335458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App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Quản</a:t>
            </a:r>
            <a:r>
              <a:rPr lang="en-US" altLang="zh-CN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Lý</a:t>
            </a:r>
            <a:endParaRPr lang="id-ID" altLang="zh-CN" sz="2000" b="1" dirty="0">
              <a:solidFill>
                <a:schemeClr val="accent2">
                  <a:lumMod val="60000"/>
                  <a:lumOff val="40000"/>
                </a:schemeClr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43" grpId="0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765079" y="2117579"/>
            <a:ext cx="1335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5870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Tính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Thiết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Yếu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Của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Đề</a:t>
            </a:r>
            <a:r>
              <a:rPr lang="en-US" altLang="zh-CN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  <a:cs typeface="Calibri" panose="020F0502020204030204" pitchFamily="34" charset="0"/>
              </a:rPr>
              <a:t>Tài</a:t>
            </a:r>
            <a:endParaRPr lang="en-US" altLang="zh-CN" sz="36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60823" y="2176165"/>
            <a:ext cx="9990515" cy="3726519"/>
            <a:chOff x="1285218" y="2287268"/>
            <a:chExt cx="9990515" cy="3726519"/>
          </a:xfrm>
        </p:grpSpPr>
        <p:grpSp>
          <p:nvGrpSpPr>
            <p:cNvPr id="28" name="组合 27"/>
            <p:cNvGrpSpPr/>
            <p:nvPr/>
          </p:nvGrpSpPr>
          <p:grpSpPr>
            <a:xfrm>
              <a:off x="1285218" y="2446686"/>
              <a:ext cx="3431584" cy="3391283"/>
              <a:chOff x="1597134" y="1928165"/>
              <a:chExt cx="3649671" cy="3606808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1597134" y="1928165"/>
                <a:ext cx="1657351" cy="1658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 bwMode="auto">
              <a:xfrm>
                <a:off x="2163911" y="2242970"/>
                <a:ext cx="518333" cy="861557"/>
                <a:chOff x="4491831" y="1136258"/>
                <a:chExt cx="150813" cy="250436"/>
              </a:xfrm>
              <a:solidFill>
                <a:schemeClr val="bg1"/>
              </a:solidFill>
            </p:grpSpPr>
            <p:sp>
              <p:nvSpPr>
                <p:cNvPr id="51" name="Freeform 74"/>
                <p:cNvSpPr/>
                <p:nvPr/>
              </p:nvSpPr>
              <p:spPr bwMode="auto">
                <a:xfrm>
                  <a:off x="4491831" y="1136258"/>
                  <a:ext cx="150813" cy="207963"/>
                </a:xfrm>
                <a:custGeom>
                  <a:avLst/>
                  <a:gdLst>
                    <a:gd name="T0" fmla="*/ 252 w 338"/>
                    <a:gd name="T1" fmla="*/ 409 h 468"/>
                    <a:gd name="T2" fmla="*/ 258 w 338"/>
                    <a:gd name="T3" fmla="*/ 377 h 468"/>
                    <a:gd name="T4" fmla="*/ 333 w 338"/>
                    <a:gd name="T5" fmla="*/ 154 h 468"/>
                    <a:gd name="T6" fmla="*/ 169 w 338"/>
                    <a:gd name="T7" fmla="*/ 0 h 468"/>
                    <a:gd name="T8" fmla="*/ 169 w 338"/>
                    <a:gd name="T9" fmla="*/ 0 h 468"/>
                    <a:gd name="T10" fmla="*/ 168 w 338"/>
                    <a:gd name="T11" fmla="*/ 0 h 468"/>
                    <a:gd name="T12" fmla="*/ 4 w 338"/>
                    <a:gd name="T13" fmla="*/ 154 h 468"/>
                    <a:gd name="T14" fmla="*/ 79 w 338"/>
                    <a:gd name="T15" fmla="*/ 377 h 468"/>
                    <a:gd name="T16" fmla="*/ 85 w 338"/>
                    <a:gd name="T17" fmla="*/ 409 h 468"/>
                    <a:gd name="T18" fmla="*/ 71 w 338"/>
                    <a:gd name="T19" fmla="*/ 430 h 468"/>
                    <a:gd name="T20" fmla="*/ 71 w 338"/>
                    <a:gd name="T21" fmla="*/ 446 h 468"/>
                    <a:gd name="T22" fmla="*/ 93 w 338"/>
                    <a:gd name="T23" fmla="*/ 468 h 468"/>
                    <a:gd name="T24" fmla="*/ 244 w 338"/>
                    <a:gd name="T25" fmla="*/ 468 h 468"/>
                    <a:gd name="T26" fmla="*/ 266 w 338"/>
                    <a:gd name="T27" fmla="*/ 446 h 468"/>
                    <a:gd name="T28" fmla="*/ 266 w 338"/>
                    <a:gd name="T29" fmla="*/ 430 h 468"/>
                    <a:gd name="T30" fmla="*/ 252 w 338"/>
                    <a:gd name="T31" fmla="*/ 409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8" h="468">
                      <a:moveTo>
                        <a:pt x="252" y="409"/>
                      </a:moveTo>
                      <a:cubicBezTo>
                        <a:pt x="255" y="402"/>
                        <a:pt x="258" y="392"/>
                        <a:pt x="258" y="377"/>
                      </a:cubicBezTo>
                      <a:cubicBezTo>
                        <a:pt x="258" y="338"/>
                        <a:pt x="338" y="251"/>
                        <a:pt x="333" y="154"/>
                      </a:cubicBezTo>
                      <a:cubicBezTo>
                        <a:pt x="329" y="57"/>
                        <a:pt x="247" y="0"/>
                        <a:pt x="169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91" y="0"/>
                        <a:pt x="9" y="57"/>
                        <a:pt x="4" y="154"/>
                      </a:cubicBezTo>
                      <a:cubicBezTo>
                        <a:pt x="0" y="251"/>
                        <a:pt x="79" y="338"/>
                        <a:pt x="79" y="377"/>
                      </a:cubicBezTo>
                      <a:cubicBezTo>
                        <a:pt x="79" y="392"/>
                        <a:pt x="82" y="402"/>
                        <a:pt x="85" y="409"/>
                      </a:cubicBezTo>
                      <a:cubicBezTo>
                        <a:pt x="77" y="413"/>
                        <a:pt x="71" y="420"/>
                        <a:pt x="71" y="430"/>
                      </a:cubicBezTo>
                      <a:cubicBezTo>
                        <a:pt x="71" y="446"/>
                        <a:pt x="71" y="446"/>
                        <a:pt x="71" y="446"/>
                      </a:cubicBezTo>
                      <a:cubicBezTo>
                        <a:pt x="71" y="458"/>
                        <a:pt x="81" y="468"/>
                        <a:pt x="93" y="468"/>
                      </a:cubicBezTo>
                      <a:cubicBezTo>
                        <a:pt x="244" y="468"/>
                        <a:pt x="244" y="468"/>
                        <a:pt x="244" y="468"/>
                      </a:cubicBezTo>
                      <a:cubicBezTo>
                        <a:pt x="256" y="468"/>
                        <a:pt x="266" y="458"/>
                        <a:pt x="266" y="446"/>
                      </a:cubicBezTo>
                      <a:cubicBezTo>
                        <a:pt x="266" y="430"/>
                        <a:pt x="266" y="430"/>
                        <a:pt x="266" y="430"/>
                      </a:cubicBezTo>
                      <a:cubicBezTo>
                        <a:pt x="266" y="420"/>
                        <a:pt x="260" y="413"/>
                        <a:pt x="252" y="4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Freeform 75"/>
                <p:cNvSpPr/>
                <p:nvPr/>
              </p:nvSpPr>
              <p:spPr bwMode="auto">
                <a:xfrm>
                  <a:off x="4530725" y="1350885"/>
                  <a:ext cx="73025" cy="19050"/>
                </a:xfrm>
                <a:custGeom>
                  <a:avLst/>
                  <a:gdLst>
                    <a:gd name="T0" fmla="*/ 139 w 161"/>
                    <a:gd name="T1" fmla="*/ 0 h 45"/>
                    <a:gd name="T2" fmla="*/ 22 w 161"/>
                    <a:gd name="T3" fmla="*/ 0 h 45"/>
                    <a:gd name="T4" fmla="*/ 0 w 161"/>
                    <a:gd name="T5" fmla="*/ 22 h 45"/>
                    <a:gd name="T6" fmla="*/ 0 w 161"/>
                    <a:gd name="T7" fmla="*/ 23 h 45"/>
                    <a:gd name="T8" fmla="*/ 22 w 161"/>
                    <a:gd name="T9" fmla="*/ 45 h 45"/>
                    <a:gd name="T10" fmla="*/ 139 w 161"/>
                    <a:gd name="T11" fmla="*/ 45 h 45"/>
                    <a:gd name="T12" fmla="*/ 161 w 161"/>
                    <a:gd name="T13" fmla="*/ 23 h 45"/>
                    <a:gd name="T14" fmla="*/ 161 w 161"/>
                    <a:gd name="T15" fmla="*/ 22 h 45"/>
                    <a:gd name="T16" fmla="*/ 139 w 161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1" h="45">
                      <a:moveTo>
                        <a:pt x="139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139" y="45"/>
                        <a:pt x="139" y="45"/>
                        <a:pt x="139" y="45"/>
                      </a:cubicBezTo>
                      <a:cubicBezTo>
                        <a:pt x="151" y="45"/>
                        <a:pt x="161" y="35"/>
                        <a:pt x="161" y="23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61" y="10"/>
                        <a:pt x="151" y="0"/>
                        <a:pt x="1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Freeform 76"/>
                <p:cNvSpPr/>
                <p:nvPr/>
              </p:nvSpPr>
              <p:spPr bwMode="auto">
                <a:xfrm>
                  <a:off x="4538663" y="1372406"/>
                  <a:ext cx="57150" cy="14288"/>
                </a:xfrm>
                <a:custGeom>
                  <a:avLst/>
                  <a:gdLst>
                    <a:gd name="T0" fmla="*/ 107 w 129"/>
                    <a:gd name="T1" fmla="*/ 0 h 34"/>
                    <a:gd name="T2" fmla="*/ 22 w 129"/>
                    <a:gd name="T3" fmla="*/ 0 h 34"/>
                    <a:gd name="T4" fmla="*/ 0 w 129"/>
                    <a:gd name="T5" fmla="*/ 17 h 34"/>
                    <a:gd name="T6" fmla="*/ 0 w 129"/>
                    <a:gd name="T7" fmla="*/ 18 h 34"/>
                    <a:gd name="T8" fmla="*/ 22 w 129"/>
                    <a:gd name="T9" fmla="*/ 34 h 34"/>
                    <a:gd name="T10" fmla="*/ 107 w 129"/>
                    <a:gd name="T11" fmla="*/ 34 h 34"/>
                    <a:gd name="T12" fmla="*/ 129 w 129"/>
                    <a:gd name="T13" fmla="*/ 18 h 34"/>
                    <a:gd name="T14" fmla="*/ 129 w 129"/>
                    <a:gd name="T15" fmla="*/ 17 h 34"/>
                    <a:gd name="T16" fmla="*/ 107 w 129"/>
                    <a:gd name="T1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34">
                      <a:moveTo>
                        <a:pt x="107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5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30"/>
                        <a:pt x="10" y="34"/>
                        <a:pt x="22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20" y="34"/>
                        <a:pt x="129" y="30"/>
                        <a:pt x="129" y="18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29" y="5"/>
                        <a:pt x="120" y="0"/>
                        <a:pt x="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椭圆 31"/>
              <p:cNvSpPr/>
              <p:nvPr/>
            </p:nvSpPr>
            <p:spPr bwMode="auto">
              <a:xfrm>
                <a:off x="3571993" y="1928165"/>
                <a:ext cx="1658937" cy="16589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 bwMode="auto">
              <a:xfrm>
                <a:off x="4037677" y="2278972"/>
                <a:ext cx="727572" cy="689777"/>
                <a:chOff x="3389313" y="1549400"/>
                <a:chExt cx="244476" cy="231776"/>
              </a:xfrm>
              <a:solidFill>
                <a:schemeClr val="bg1"/>
              </a:solidFill>
            </p:grpSpPr>
            <p:sp>
              <p:nvSpPr>
                <p:cNvPr id="45" name="Rectangle 25"/>
                <p:cNvSpPr>
                  <a:spLocks noChangeArrowheads="1"/>
                </p:cNvSpPr>
                <p:nvPr/>
              </p:nvSpPr>
              <p:spPr bwMode="auto">
                <a:xfrm>
                  <a:off x="3600451" y="1590675"/>
                  <a:ext cx="33338" cy="190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Rectangle 26"/>
                <p:cNvSpPr>
                  <a:spLocks noChangeArrowheads="1"/>
                </p:cNvSpPr>
                <p:nvPr/>
              </p:nvSpPr>
              <p:spPr bwMode="auto">
                <a:xfrm>
                  <a:off x="3559176" y="1697038"/>
                  <a:ext cx="33338" cy="841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Rectangle 27"/>
                <p:cNvSpPr>
                  <a:spLocks noChangeArrowheads="1"/>
                </p:cNvSpPr>
                <p:nvPr/>
              </p:nvSpPr>
              <p:spPr bwMode="auto">
                <a:xfrm>
                  <a:off x="3516313" y="1654175"/>
                  <a:ext cx="33338" cy="1270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Rectangle 28"/>
                <p:cNvSpPr>
                  <a:spLocks noChangeArrowheads="1"/>
                </p:cNvSpPr>
                <p:nvPr/>
              </p:nvSpPr>
              <p:spPr bwMode="auto">
                <a:xfrm>
                  <a:off x="3473451" y="1549400"/>
                  <a:ext cx="33338" cy="2317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29"/>
                <p:cNvSpPr>
                  <a:spLocks noChangeArrowheads="1"/>
                </p:cNvSpPr>
                <p:nvPr/>
              </p:nvSpPr>
              <p:spPr bwMode="auto">
                <a:xfrm>
                  <a:off x="3432176" y="1612900"/>
                  <a:ext cx="33338" cy="168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89313" y="1633538"/>
                  <a:ext cx="33338" cy="147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椭圆 34"/>
              <p:cNvSpPr/>
              <p:nvPr/>
            </p:nvSpPr>
            <p:spPr bwMode="auto">
              <a:xfrm>
                <a:off x="1613018" y="3876036"/>
                <a:ext cx="1658937" cy="16589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 bwMode="auto">
              <a:xfrm>
                <a:off x="2036228" y="4304531"/>
                <a:ext cx="793206" cy="817154"/>
                <a:chOff x="5929329" y="2671259"/>
                <a:chExt cx="266530" cy="274577"/>
              </a:xfrm>
              <a:solidFill>
                <a:schemeClr val="bg1"/>
              </a:solidFill>
            </p:grpSpPr>
            <p:sp>
              <p:nvSpPr>
                <p:cNvPr id="41" name="Freeform 69"/>
                <p:cNvSpPr/>
                <p:nvPr/>
              </p:nvSpPr>
              <p:spPr bwMode="auto">
                <a:xfrm>
                  <a:off x="6072034" y="2671259"/>
                  <a:ext cx="123825" cy="123825"/>
                </a:xfrm>
                <a:custGeom>
                  <a:avLst/>
                  <a:gdLst>
                    <a:gd name="T0" fmla="*/ 0 w 276"/>
                    <a:gd name="T1" fmla="*/ 277 h 277"/>
                    <a:gd name="T2" fmla="*/ 276 w 276"/>
                    <a:gd name="T3" fmla="*/ 277 h 277"/>
                    <a:gd name="T4" fmla="*/ 0 w 276"/>
                    <a:gd name="T5" fmla="*/ 0 h 277"/>
                    <a:gd name="T6" fmla="*/ 0 w 276"/>
                    <a:gd name="T7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7">
                      <a:moveTo>
                        <a:pt x="0" y="277"/>
                      </a:moveTo>
                      <a:cubicBezTo>
                        <a:pt x="276" y="277"/>
                        <a:pt x="276" y="277"/>
                        <a:pt x="276" y="277"/>
                      </a:cubicBezTo>
                      <a:cubicBezTo>
                        <a:pt x="272" y="126"/>
                        <a:pt x="151" y="4"/>
                        <a:pt x="0" y="0"/>
                      </a:cubicBezTo>
                      <a:lnTo>
                        <a:pt x="0" y="2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Freeform 70"/>
                <p:cNvSpPr/>
                <p:nvPr/>
              </p:nvSpPr>
              <p:spPr bwMode="auto">
                <a:xfrm>
                  <a:off x="5933581" y="2678181"/>
                  <a:ext cx="122238" cy="122238"/>
                </a:xfrm>
                <a:custGeom>
                  <a:avLst/>
                  <a:gdLst>
                    <a:gd name="T0" fmla="*/ 276 w 276"/>
                    <a:gd name="T1" fmla="*/ 276 h 276"/>
                    <a:gd name="T2" fmla="*/ 276 w 276"/>
                    <a:gd name="T3" fmla="*/ 0 h 276"/>
                    <a:gd name="T4" fmla="*/ 0 w 276"/>
                    <a:gd name="T5" fmla="*/ 276 h 276"/>
                    <a:gd name="T6" fmla="*/ 276 w 276"/>
                    <a:gd name="T7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6">
                      <a:moveTo>
                        <a:pt x="276" y="276"/>
                      </a:moveTo>
                      <a:cubicBezTo>
                        <a:pt x="276" y="0"/>
                        <a:pt x="276" y="0"/>
                        <a:pt x="276" y="0"/>
                      </a:cubicBezTo>
                      <a:cubicBezTo>
                        <a:pt x="125" y="4"/>
                        <a:pt x="4" y="125"/>
                        <a:pt x="0" y="276"/>
                      </a:cubicBezTo>
                      <a:lnTo>
                        <a:pt x="276" y="2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71"/>
                <p:cNvSpPr/>
                <p:nvPr/>
              </p:nvSpPr>
              <p:spPr bwMode="auto">
                <a:xfrm>
                  <a:off x="5929329" y="2822011"/>
                  <a:ext cx="122238" cy="123825"/>
                </a:xfrm>
                <a:custGeom>
                  <a:avLst/>
                  <a:gdLst>
                    <a:gd name="T0" fmla="*/ 276 w 276"/>
                    <a:gd name="T1" fmla="*/ 0 h 276"/>
                    <a:gd name="T2" fmla="*/ 0 w 276"/>
                    <a:gd name="T3" fmla="*/ 0 h 276"/>
                    <a:gd name="T4" fmla="*/ 276 w 276"/>
                    <a:gd name="T5" fmla="*/ 276 h 276"/>
                    <a:gd name="T6" fmla="*/ 276 w 276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6">
                      <a:moveTo>
                        <a:pt x="2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51"/>
                        <a:pt x="125" y="272"/>
                        <a:pt x="276" y="276"/>
                      </a:cubicBezTo>
                      <a:lnTo>
                        <a:pt x="2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Freeform 72"/>
                <p:cNvSpPr/>
                <p:nvPr/>
              </p:nvSpPr>
              <p:spPr bwMode="auto">
                <a:xfrm>
                  <a:off x="6064298" y="2822011"/>
                  <a:ext cx="122238" cy="123825"/>
                </a:xfrm>
                <a:custGeom>
                  <a:avLst/>
                  <a:gdLst>
                    <a:gd name="T0" fmla="*/ 0 w 277"/>
                    <a:gd name="T1" fmla="*/ 0 h 276"/>
                    <a:gd name="T2" fmla="*/ 0 w 277"/>
                    <a:gd name="T3" fmla="*/ 276 h 276"/>
                    <a:gd name="T4" fmla="*/ 277 w 277"/>
                    <a:gd name="T5" fmla="*/ 0 h 276"/>
                    <a:gd name="T6" fmla="*/ 0 w 277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7" h="276">
                      <a:moveTo>
                        <a:pt x="0" y="0"/>
                      </a:moveTo>
                      <a:cubicBezTo>
                        <a:pt x="0" y="276"/>
                        <a:pt x="0" y="276"/>
                        <a:pt x="0" y="276"/>
                      </a:cubicBezTo>
                      <a:cubicBezTo>
                        <a:pt x="151" y="272"/>
                        <a:pt x="273" y="151"/>
                        <a:pt x="27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3295">
                    <a:defRPr/>
                  </a:pPr>
                  <a:endParaRPr lang="zh-CN" altLang="en-US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椭圆 37"/>
              <p:cNvSpPr/>
              <p:nvPr/>
            </p:nvSpPr>
            <p:spPr bwMode="auto">
              <a:xfrm>
                <a:off x="3587868" y="3876036"/>
                <a:ext cx="1658937" cy="16589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5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54"/>
              <p:cNvSpPr/>
              <p:nvPr/>
            </p:nvSpPr>
            <p:spPr bwMode="auto">
              <a:xfrm>
                <a:off x="4087285" y="4325132"/>
                <a:ext cx="694499" cy="628356"/>
              </a:xfrm>
              <a:custGeom>
                <a:avLst/>
                <a:gdLst>
                  <a:gd name="T0" fmla="*/ 0 w 525"/>
                  <a:gd name="T1" fmla="*/ 2147483647 h 476"/>
                  <a:gd name="T2" fmla="*/ 2147483647 w 525"/>
                  <a:gd name="T3" fmla="*/ 2147483647 h 476"/>
                  <a:gd name="T4" fmla="*/ 2147483647 w 525"/>
                  <a:gd name="T5" fmla="*/ 2147483647 h 476"/>
                  <a:gd name="T6" fmla="*/ 2147483647 w 525"/>
                  <a:gd name="T7" fmla="*/ 2147483647 h 476"/>
                  <a:gd name="T8" fmla="*/ 2147483647 w 525"/>
                  <a:gd name="T9" fmla="*/ 0 h 476"/>
                  <a:gd name="T10" fmla="*/ 2147483647 w 525"/>
                  <a:gd name="T11" fmla="*/ 2147483647 h 476"/>
                  <a:gd name="T12" fmla="*/ 2147483647 w 525"/>
                  <a:gd name="T13" fmla="*/ 2147483647 h 476"/>
                  <a:gd name="T14" fmla="*/ 2147483647 w 525"/>
                  <a:gd name="T15" fmla="*/ 2147483647 h 476"/>
                  <a:gd name="T16" fmla="*/ 2147483647 w 525"/>
                  <a:gd name="T17" fmla="*/ 2147483647 h 476"/>
                  <a:gd name="T18" fmla="*/ 2147483647 w 525"/>
                  <a:gd name="T19" fmla="*/ 2147483647 h 476"/>
                  <a:gd name="T20" fmla="*/ 2147483647 w 525"/>
                  <a:gd name="T21" fmla="*/ 2147483647 h 476"/>
                  <a:gd name="T22" fmla="*/ 2147483647 w 525"/>
                  <a:gd name="T23" fmla="*/ 2147483647 h 476"/>
                  <a:gd name="T24" fmla="*/ 2147483647 w 525"/>
                  <a:gd name="T25" fmla="*/ 2147483647 h 476"/>
                  <a:gd name="T26" fmla="*/ 2147483647 w 525"/>
                  <a:gd name="T27" fmla="*/ 2147483647 h 476"/>
                  <a:gd name="T28" fmla="*/ 0 w 525"/>
                  <a:gd name="T29" fmla="*/ 2147483647 h 476"/>
                  <a:gd name="T30" fmla="*/ 0 w 525"/>
                  <a:gd name="T31" fmla="*/ 2147483647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25" h="476">
                    <a:moveTo>
                      <a:pt x="0" y="241"/>
                    </a:moveTo>
                    <a:cubicBezTo>
                      <a:pt x="0" y="241"/>
                      <a:pt x="62" y="255"/>
                      <a:pt x="144" y="248"/>
                    </a:cubicBezTo>
                    <a:cubicBezTo>
                      <a:pt x="144" y="248"/>
                      <a:pt x="173" y="250"/>
                      <a:pt x="191" y="206"/>
                    </a:cubicBezTo>
                    <a:cubicBezTo>
                      <a:pt x="209" y="162"/>
                      <a:pt x="248" y="139"/>
                      <a:pt x="273" y="122"/>
                    </a:cubicBezTo>
                    <a:cubicBezTo>
                      <a:pt x="298" y="104"/>
                      <a:pt x="336" y="64"/>
                      <a:pt x="373" y="0"/>
                    </a:cubicBezTo>
                    <a:cubicBezTo>
                      <a:pt x="373" y="0"/>
                      <a:pt x="408" y="0"/>
                      <a:pt x="408" y="50"/>
                    </a:cubicBezTo>
                    <a:cubicBezTo>
                      <a:pt x="408" y="100"/>
                      <a:pt x="332" y="151"/>
                      <a:pt x="358" y="186"/>
                    </a:cubicBezTo>
                    <a:cubicBezTo>
                      <a:pt x="358" y="186"/>
                      <a:pt x="378" y="201"/>
                      <a:pt x="444" y="201"/>
                    </a:cubicBezTo>
                    <a:cubicBezTo>
                      <a:pt x="444" y="201"/>
                      <a:pt x="507" y="189"/>
                      <a:pt x="514" y="227"/>
                    </a:cubicBezTo>
                    <a:cubicBezTo>
                      <a:pt x="514" y="227"/>
                      <a:pt x="524" y="251"/>
                      <a:pt x="488" y="273"/>
                    </a:cubicBezTo>
                    <a:cubicBezTo>
                      <a:pt x="488" y="273"/>
                      <a:pt x="525" y="304"/>
                      <a:pt x="487" y="341"/>
                    </a:cubicBezTo>
                    <a:cubicBezTo>
                      <a:pt x="487" y="341"/>
                      <a:pt x="511" y="390"/>
                      <a:pt x="467" y="409"/>
                    </a:cubicBezTo>
                    <a:cubicBezTo>
                      <a:pt x="467" y="409"/>
                      <a:pt x="476" y="468"/>
                      <a:pt x="411" y="472"/>
                    </a:cubicBezTo>
                    <a:cubicBezTo>
                      <a:pt x="346" y="476"/>
                      <a:pt x="288" y="472"/>
                      <a:pt x="229" y="456"/>
                    </a:cubicBezTo>
                    <a:cubicBezTo>
                      <a:pt x="229" y="456"/>
                      <a:pt x="109" y="420"/>
                      <a:pt x="0" y="457"/>
                    </a:cubicBezTo>
                    <a:lnTo>
                      <a:pt x="0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63295" eaLnBrk="0" hangingPunct="0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060524" y="2287268"/>
              <a:ext cx="350978" cy="576341"/>
              <a:chOff x="4492626" y="1103313"/>
              <a:chExt cx="150813" cy="247650"/>
            </a:xfrm>
            <a:solidFill>
              <a:schemeClr val="accent2"/>
            </a:solidFill>
          </p:grpSpPr>
          <p:sp>
            <p:nvSpPr>
              <p:cNvPr id="55" name="Freeform 74"/>
              <p:cNvSpPr/>
              <p:nvPr/>
            </p:nvSpPr>
            <p:spPr bwMode="auto">
              <a:xfrm>
                <a:off x="4492626" y="1103313"/>
                <a:ext cx="150813" cy="207963"/>
              </a:xfrm>
              <a:custGeom>
                <a:avLst/>
                <a:gdLst>
                  <a:gd name="T0" fmla="*/ 252 w 338"/>
                  <a:gd name="T1" fmla="*/ 409 h 468"/>
                  <a:gd name="T2" fmla="*/ 258 w 338"/>
                  <a:gd name="T3" fmla="*/ 377 h 468"/>
                  <a:gd name="T4" fmla="*/ 333 w 338"/>
                  <a:gd name="T5" fmla="*/ 154 h 468"/>
                  <a:gd name="T6" fmla="*/ 169 w 338"/>
                  <a:gd name="T7" fmla="*/ 0 h 468"/>
                  <a:gd name="T8" fmla="*/ 169 w 338"/>
                  <a:gd name="T9" fmla="*/ 0 h 468"/>
                  <a:gd name="T10" fmla="*/ 168 w 338"/>
                  <a:gd name="T11" fmla="*/ 0 h 468"/>
                  <a:gd name="T12" fmla="*/ 4 w 338"/>
                  <a:gd name="T13" fmla="*/ 154 h 468"/>
                  <a:gd name="T14" fmla="*/ 79 w 338"/>
                  <a:gd name="T15" fmla="*/ 377 h 468"/>
                  <a:gd name="T16" fmla="*/ 85 w 338"/>
                  <a:gd name="T17" fmla="*/ 409 h 468"/>
                  <a:gd name="T18" fmla="*/ 71 w 338"/>
                  <a:gd name="T19" fmla="*/ 430 h 468"/>
                  <a:gd name="T20" fmla="*/ 71 w 338"/>
                  <a:gd name="T21" fmla="*/ 446 h 468"/>
                  <a:gd name="T22" fmla="*/ 93 w 338"/>
                  <a:gd name="T23" fmla="*/ 468 h 468"/>
                  <a:gd name="T24" fmla="*/ 244 w 338"/>
                  <a:gd name="T25" fmla="*/ 468 h 468"/>
                  <a:gd name="T26" fmla="*/ 266 w 338"/>
                  <a:gd name="T27" fmla="*/ 446 h 468"/>
                  <a:gd name="T28" fmla="*/ 266 w 338"/>
                  <a:gd name="T29" fmla="*/ 430 h 468"/>
                  <a:gd name="T30" fmla="*/ 252 w 338"/>
                  <a:gd name="T31" fmla="*/ 409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8" h="468">
                    <a:moveTo>
                      <a:pt x="252" y="409"/>
                    </a:moveTo>
                    <a:cubicBezTo>
                      <a:pt x="255" y="402"/>
                      <a:pt x="258" y="392"/>
                      <a:pt x="258" y="377"/>
                    </a:cubicBezTo>
                    <a:cubicBezTo>
                      <a:pt x="258" y="338"/>
                      <a:pt x="338" y="251"/>
                      <a:pt x="333" y="154"/>
                    </a:cubicBezTo>
                    <a:cubicBezTo>
                      <a:pt x="329" y="57"/>
                      <a:pt x="247" y="0"/>
                      <a:pt x="16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91" y="0"/>
                      <a:pt x="9" y="57"/>
                      <a:pt x="4" y="154"/>
                    </a:cubicBezTo>
                    <a:cubicBezTo>
                      <a:pt x="0" y="251"/>
                      <a:pt x="79" y="338"/>
                      <a:pt x="79" y="377"/>
                    </a:cubicBezTo>
                    <a:cubicBezTo>
                      <a:pt x="79" y="392"/>
                      <a:pt x="82" y="402"/>
                      <a:pt x="85" y="409"/>
                    </a:cubicBezTo>
                    <a:cubicBezTo>
                      <a:pt x="77" y="413"/>
                      <a:pt x="71" y="420"/>
                      <a:pt x="71" y="430"/>
                    </a:cubicBezTo>
                    <a:cubicBezTo>
                      <a:pt x="71" y="446"/>
                      <a:pt x="71" y="446"/>
                      <a:pt x="71" y="446"/>
                    </a:cubicBezTo>
                    <a:cubicBezTo>
                      <a:pt x="71" y="458"/>
                      <a:pt x="81" y="468"/>
                      <a:pt x="93" y="468"/>
                    </a:cubicBezTo>
                    <a:cubicBezTo>
                      <a:pt x="244" y="468"/>
                      <a:pt x="244" y="468"/>
                      <a:pt x="244" y="468"/>
                    </a:cubicBezTo>
                    <a:cubicBezTo>
                      <a:pt x="256" y="468"/>
                      <a:pt x="266" y="458"/>
                      <a:pt x="266" y="446"/>
                    </a:cubicBezTo>
                    <a:cubicBezTo>
                      <a:pt x="266" y="430"/>
                      <a:pt x="266" y="430"/>
                      <a:pt x="266" y="430"/>
                    </a:cubicBezTo>
                    <a:cubicBezTo>
                      <a:pt x="266" y="420"/>
                      <a:pt x="260" y="413"/>
                      <a:pt x="252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75"/>
              <p:cNvSpPr/>
              <p:nvPr/>
            </p:nvSpPr>
            <p:spPr bwMode="auto">
              <a:xfrm>
                <a:off x="4530726" y="1314450"/>
                <a:ext cx="73025" cy="19050"/>
              </a:xfrm>
              <a:custGeom>
                <a:avLst/>
                <a:gdLst>
                  <a:gd name="T0" fmla="*/ 139 w 161"/>
                  <a:gd name="T1" fmla="*/ 0 h 45"/>
                  <a:gd name="T2" fmla="*/ 22 w 161"/>
                  <a:gd name="T3" fmla="*/ 0 h 45"/>
                  <a:gd name="T4" fmla="*/ 0 w 161"/>
                  <a:gd name="T5" fmla="*/ 22 h 45"/>
                  <a:gd name="T6" fmla="*/ 0 w 161"/>
                  <a:gd name="T7" fmla="*/ 23 h 45"/>
                  <a:gd name="T8" fmla="*/ 22 w 161"/>
                  <a:gd name="T9" fmla="*/ 45 h 45"/>
                  <a:gd name="T10" fmla="*/ 139 w 161"/>
                  <a:gd name="T11" fmla="*/ 45 h 45"/>
                  <a:gd name="T12" fmla="*/ 161 w 161"/>
                  <a:gd name="T13" fmla="*/ 23 h 45"/>
                  <a:gd name="T14" fmla="*/ 161 w 161"/>
                  <a:gd name="T15" fmla="*/ 22 h 45"/>
                  <a:gd name="T16" fmla="*/ 139 w 16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45">
                    <a:moveTo>
                      <a:pt x="1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51" y="45"/>
                      <a:pt x="161" y="35"/>
                      <a:pt x="161" y="23"/>
                    </a:cubicBezTo>
                    <a:cubicBezTo>
                      <a:pt x="161" y="22"/>
                      <a:pt x="161" y="22"/>
                      <a:pt x="161" y="22"/>
                    </a:cubicBezTo>
                    <a:cubicBezTo>
                      <a:pt x="161" y="10"/>
                      <a:pt x="151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76"/>
              <p:cNvSpPr/>
              <p:nvPr/>
            </p:nvSpPr>
            <p:spPr bwMode="auto">
              <a:xfrm>
                <a:off x="4538663" y="1336675"/>
                <a:ext cx="57150" cy="14288"/>
              </a:xfrm>
              <a:custGeom>
                <a:avLst/>
                <a:gdLst>
                  <a:gd name="T0" fmla="*/ 107 w 129"/>
                  <a:gd name="T1" fmla="*/ 0 h 34"/>
                  <a:gd name="T2" fmla="*/ 22 w 129"/>
                  <a:gd name="T3" fmla="*/ 0 h 34"/>
                  <a:gd name="T4" fmla="*/ 0 w 129"/>
                  <a:gd name="T5" fmla="*/ 17 h 34"/>
                  <a:gd name="T6" fmla="*/ 0 w 129"/>
                  <a:gd name="T7" fmla="*/ 18 h 34"/>
                  <a:gd name="T8" fmla="*/ 22 w 129"/>
                  <a:gd name="T9" fmla="*/ 34 h 34"/>
                  <a:gd name="T10" fmla="*/ 107 w 129"/>
                  <a:gd name="T11" fmla="*/ 34 h 34"/>
                  <a:gd name="T12" fmla="*/ 129 w 129"/>
                  <a:gd name="T13" fmla="*/ 18 h 34"/>
                  <a:gd name="T14" fmla="*/ 129 w 129"/>
                  <a:gd name="T15" fmla="*/ 17 h 34"/>
                  <a:gd name="T16" fmla="*/ 107 w 129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34">
                    <a:moveTo>
                      <a:pt x="10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5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30"/>
                      <a:pt x="10" y="34"/>
                      <a:pt x="22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20" y="34"/>
                      <a:pt x="129" y="30"/>
                      <a:pt x="129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5"/>
                      <a:pt x="120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023937" y="3457868"/>
              <a:ext cx="424152" cy="402118"/>
              <a:chOff x="3389313" y="1549400"/>
              <a:chExt cx="244476" cy="231776"/>
            </a:xfrm>
            <a:solidFill>
              <a:schemeClr val="accent2"/>
            </a:solidFill>
          </p:grpSpPr>
          <p:sp>
            <p:nvSpPr>
              <p:cNvPr id="59" name="Rectangle 25"/>
              <p:cNvSpPr>
                <a:spLocks noChangeArrowheads="1"/>
              </p:cNvSpPr>
              <p:nvPr/>
            </p:nvSpPr>
            <p:spPr bwMode="auto">
              <a:xfrm>
                <a:off x="3600451" y="1590675"/>
                <a:ext cx="33338" cy="1905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Rectangle 26"/>
              <p:cNvSpPr>
                <a:spLocks noChangeArrowheads="1"/>
              </p:cNvSpPr>
              <p:nvPr/>
            </p:nvSpPr>
            <p:spPr bwMode="auto">
              <a:xfrm>
                <a:off x="3559176" y="1697038"/>
                <a:ext cx="33338" cy="841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Rectangle 27"/>
              <p:cNvSpPr>
                <a:spLocks noChangeArrowheads="1"/>
              </p:cNvSpPr>
              <p:nvPr/>
            </p:nvSpPr>
            <p:spPr bwMode="auto">
              <a:xfrm>
                <a:off x="3516313" y="1654175"/>
                <a:ext cx="33338" cy="127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28"/>
              <p:cNvSpPr>
                <a:spLocks noChangeArrowheads="1"/>
              </p:cNvSpPr>
              <p:nvPr/>
            </p:nvSpPr>
            <p:spPr bwMode="auto">
              <a:xfrm>
                <a:off x="3473451" y="1549400"/>
                <a:ext cx="33338" cy="23177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29"/>
              <p:cNvSpPr>
                <a:spLocks noChangeArrowheads="1"/>
              </p:cNvSpPr>
              <p:nvPr/>
            </p:nvSpPr>
            <p:spPr bwMode="auto">
              <a:xfrm>
                <a:off x="3432176" y="1612900"/>
                <a:ext cx="33338" cy="16827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3389313" y="1633538"/>
                <a:ext cx="33338" cy="1476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004658" y="4454258"/>
              <a:ext cx="462709" cy="462709"/>
              <a:chOff x="5932488" y="2589213"/>
              <a:chExt cx="266700" cy="266700"/>
            </a:xfrm>
            <a:solidFill>
              <a:schemeClr val="accent2"/>
            </a:solidFill>
          </p:grpSpPr>
          <p:sp>
            <p:nvSpPr>
              <p:cNvPr id="66" name="Freeform 69"/>
              <p:cNvSpPr/>
              <p:nvPr/>
            </p:nvSpPr>
            <p:spPr bwMode="auto">
              <a:xfrm>
                <a:off x="6075363" y="2589213"/>
                <a:ext cx="123825" cy="123825"/>
              </a:xfrm>
              <a:custGeom>
                <a:avLst/>
                <a:gdLst>
                  <a:gd name="T0" fmla="*/ 0 w 276"/>
                  <a:gd name="T1" fmla="*/ 277 h 277"/>
                  <a:gd name="T2" fmla="*/ 276 w 276"/>
                  <a:gd name="T3" fmla="*/ 277 h 277"/>
                  <a:gd name="T4" fmla="*/ 0 w 276"/>
                  <a:gd name="T5" fmla="*/ 0 h 277"/>
                  <a:gd name="T6" fmla="*/ 0 w 276"/>
                  <a:gd name="T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7">
                    <a:moveTo>
                      <a:pt x="0" y="277"/>
                    </a:moveTo>
                    <a:cubicBezTo>
                      <a:pt x="276" y="277"/>
                      <a:pt x="276" y="277"/>
                      <a:pt x="276" y="277"/>
                    </a:cubicBezTo>
                    <a:cubicBezTo>
                      <a:pt x="272" y="126"/>
                      <a:pt x="151" y="4"/>
                      <a:pt x="0" y="0"/>
                    </a:cubicBezTo>
                    <a:lnTo>
                      <a:pt x="0" y="2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70"/>
              <p:cNvSpPr/>
              <p:nvPr/>
            </p:nvSpPr>
            <p:spPr bwMode="auto">
              <a:xfrm>
                <a:off x="5932488" y="2603500"/>
                <a:ext cx="122238" cy="122238"/>
              </a:xfrm>
              <a:custGeom>
                <a:avLst/>
                <a:gdLst>
                  <a:gd name="T0" fmla="*/ 276 w 276"/>
                  <a:gd name="T1" fmla="*/ 276 h 276"/>
                  <a:gd name="T2" fmla="*/ 276 w 276"/>
                  <a:gd name="T3" fmla="*/ 0 h 276"/>
                  <a:gd name="T4" fmla="*/ 0 w 276"/>
                  <a:gd name="T5" fmla="*/ 276 h 276"/>
                  <a:gd name="T6" fmla="*/ 276 w 276"/>
                  <a:gd name="T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6">
                    <a:moveTo>
                      <a:pt x="276" y="276"/>
                    </a:moveTo>
                    <a:cubicBezTo>
                      <a:pt x="276" y="0"/>
                      <a:pt x="276" y="0"/>
                      <a:pt x="276" y="0"/>
                    </a:cubicBezTo>
                    <a:cubicBezTo>
                      <a:pt x="125" y="4"/>
                      <a:pt x="4" y="125"/>
                      <a:pt x="0" y="276"/>
                    </a:cubicBezTo>
                    <a:lnTo>
                      <a:pt x="276" y="27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1"/>
              <p:cNvSpPr/>
              <p:nvPr/>
            </p:nvSpPr>
            <p:spPr bwMode="auto">
              <a:xfrm>
                <a:off x="5932488" y="2732088"/>
                <a:ext cx="122238" cy="123825"/>
              </a:xfrm>
              <a:custGeom>
                <a:avLst/>
                <a:gdLst>
                  <a:gd name="T0" fmla="*/ 276 w 276"/>
                  <a:gd name="T1" fmla="*/ 0 h 276"/>
                  <a:gd name="T2" fmla="*/ 0 w 276"/>
                  <a:gd name="T3" fmla="*/ 0 h 276"/>
                  <a:gd name="T4" fmla="*/ 276 w 276"/>
                  <a:gd name="T5" fmla="*/ 276 h 276"/>
                  <a:gd name="T6" fmla="*/ 276 w 276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6">
                    <a:moveTo>
                      <a:pt x="2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1"/>
                      <a:pt x="125" y="272"/>
                      <a:pt x="276" y="276"/>
                    </a:cubicBezTo>
                    <a:lnTo>
                      <a:pt x="27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72"/>
              <p:cNvSpPr/>
              <p:nvPr/>
            </p:nvSpPr>
            <p:spPr bwMode="auto">
              <a:xfrm>
                <a:off x="6062663" y="2732088"/>
                <a:ext cx="122238" cy="123825"/>
              </a:xfrm>
              <a:custGeom>
                <a:avLst/>
                <a:gdLst>
                  <a:gd name="T0" fmla="*/ 0 w 277"/>
                  <a:gd name="T1" fmla="*/ 0 h 276"/>
                  <a:gd name="T2" fmla="*/ 0 w 277"/>
                  <a:gd name="T3" fmla="*/ 276 h 276"/>
                  <a:gd name="T4" fmla="*/ 277 w 277"/>
                  <a:gd name="T5" fmla="*/ 0 h 276"/>
                  <a:gd name="T6" fmla="*/ 0 w 277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6">
                    <a:moveTo>
                      <a:pt x="0" y="0"/>
                    </a:moveTo>
                    <a:cubicBezTo>
                      <a:pt x="0" y="276"/>
                      <a:pt x="0" y="276"/>
                      <a:pt x="0" y="276"/>
                    </a:cubicBezTo>
                    <a:cubicBezTo>
                      <a:pt x="151" y="272"/>
                      <a:pt x="273" y="151"/>
                      <a:pt x="27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54"/>
            <p:cNvSpPr/>
            <p:nvPr/>
          </p:nvSpPr>
          <p:spPr bwMode="auto">
            <a:xfrm>
              <a:off x="5972813" y="5511885"/>
              <a:ext cx="527381" cy="477156"/>
            </a:xfrm>
            <a:custGeom>
              <a:avLst/>
              <a:gdLst>
                <a:gd name="T0" fmla="*/ 0 w 525"/>
                <a:gd name="T1" fmla="*/ 2147483647 h 476"/>
                <a:gd name="T2" fmla="*/ 2147483647 w 525"/>
                <a:gd name="T3" fmla="*/ 2147483647 h 476"/>
                <a:gd name="T4" fmla="*/ 2147483647 w 525"/>
                <a:gd name="T5" fmla="*/ 2147483647 h 476"/>
                <a:gd name="T6" fmla="*/ 2147483647 w 525"/>
                <a:gd name="T7" fmla="*/ 2147483647 h 476"/>
                <a:gd name="T8" fmla="*/ 2147483647 w 525"/>
                <a:gd name="T9" fmla="*/ 0 h 476"/>
                <a:gd name="T10" fmla="*/ 2147483647 w 525"/>
                <a:gd name="T11" fmla="*/ 2147483647 h 476"/>
                <a:gd name="T12" fmla="*/ 2147483647 w 525"/>
                <a:gd name="T13" fmla="*/ 2147483647 h 476"/>
                <a:gd name="T14" fmla="*/ 2147483647 w 525"/>
                <a:gd name="T15" fmla="*/ 2147483647 h 476"/>
                <a:gd name="T16" fmla="*/ 2147483647 w 525"/>
                <a:gd name="T17" fmla="*/ 2147483647 h 476"/>
                <a:gd name="T18" fmla="*/ 2147483647 w 525"/>
                <a:gd name="T19" fmla="*/ 2147483647 h 476"/>
                <a:gd name="T20" fmla="*/ 2147483647 w 525"/>
                <a:gd name="T21" fmla="*/ 2147483647 h 476"/>
                <a:gd name="T22" fmla="*/ 2147483647 w 525"/>
                <a:gd name="T23" fmla="*/ 2147483647 h 476"/>
                <a:gd name="T24" fmla="*/ 2147483647 w 525"/>
                <a:gd name="T25" fmla="*/ 2147483647 h 476"/>
                <a:gd name="T26" fmla="*/ 2147483647 w 525"/>
                <a:gd name="T27" fmla="*/ 2147483647 h 476"/>
                <a:gd name="T28" fmla="*/ 0 w 525"/>
                <a:gd name="T29" fmla="*/ 2147483647 h 476"/>
                <a:gd name="T30" fmla="*/ 0 w 525"/>
                <a:gd name="T31" fmla="*/ 2147483647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5" h="476">
                  <a:moveTo>
                    <a:pt x="0" y="241"/>
                  </a:moveTo>
                  <a:cubicBezTo>
                    <a:pt x="0" y="241"/>
                    <a:pt x="62" y="255"/>
                    <a:pt x="144" y="248"/>
                  </a:cubicBezTo>
                  <a:cubicBezTo>
                    <a:pt x="144" y="248"/>
                    <a:pt x="173" y="250"/>
                    <a:pt x="191" y="206"/>
                  </a:cubicBezTo>
                  <a:cubicBezTo>
                    <a:pt x="209" y="162"/>
                    <a:pt x="248" y="139"/>
                    <a:pt x="273" y="122"/>
                  </a:cubicBezTo>
                  <a:cubicBezTo>
                    <a:pt x="298" y="104"/>
                    <a:pt x="336" y="64"/>
                    <a:pt x="373" y="0"/>
                  </a:cubicBezTo>
                  <a:cubicBezTo>
                    <a:pt x="373" y="0"/>
                    <a:pt x="408" y="0"/>
                    <a:pt x="408" y="50"/>
                  </a:cubicBezTo>
                  <a:cubicBezTo>
                    <a:pt x="408" y="100"/>
                    <a:pt x="332" y="151"/>
                    <a:pt x="358" y="186"/>
                  </a:cubicBezTo>
                  <a:cubicBezTo>
                    <a:pt x="358" y="186"/>
                    <a:pt x="378" y="201"/>
                    <a:pt x="444" y="201"/>
                  </a:cubicBezTo>
                  <a:cubicBezTo>
                    <a:pt x="444" y="201"/>
                    <a:pt x="507" y="189"/>
                    <a:pt x="514" y="227"/>
                  </a:cubicBezTo>
                  <a:cubicBezTo>
                    <a:pt x="514" y="227"/>
                    <a:pt x="524" y="251"/>
                    <a:pt x="488" y="273"/>
                  </a:cubicBezTo>
                  <a:cubicBezTo>
                    <a:pt x="488" y="273"/>
                    <a:pt x="525" y="304"/>
                    <a:pt x="487" y="341"/>
                  </a:cubicBezTo>
                  <a:cubicBezTo>
                    <a:pt x="487" y="341"/>
                    <a:pt x="511" y="390"/>
                    <a:pt x="467" y="409"/>
                  </a:cubicBezTo>
                  <a:cubicBezTo>
                    <a:pt x="467" y="409"/>
                    <a:pt x="476" y="468"/>
                    <a:pt x="411" y="472"/>
                  </a:cubicBezTo>
                  <a:cubicBezTo>
                    <a:pt x="346" y="476"/>
                    <a:pt x="288" y="472"/>
                    <a:pt x="229" y="456"/>
                  </a:cubicBezTo>
                  <a:cubicBezTo>
                    <a:pt x="229" y="456"/>
                    <a:pt x="109" y="420"/>
                    <a:pt x="0" y="457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913003" y="2426999"/>
              <a:ext cx="3546164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Giao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diện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thân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thiện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dễ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sử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dụng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zh-CN" altLang="en-US" sz="1685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10435" y="3588838"/>
              <a:ext cx="3340979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Tốc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độ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Xử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lý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Ứng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dụng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nhanh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zh-CN" altLang="en-US" sz="1685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910435" y="4620246"/>
              <a:ext cx="4365298" cy="610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Có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các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chức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năng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cần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thiết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của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một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ứng</a:t>
              </a:r>
              <a:endParaRPr lang="en-US" altLang="zh-CN" sz="1685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en-US" altLang="zh-CN" sz="1685" b="1" dirty="0" err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ụng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mua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sắm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trực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tuyến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zh-CN" altLang="en-US" sz="1685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910435" y="5662152"/>
              <a:ext cx="3584636" cy="351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Ít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xảy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ra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các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xung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đột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phần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mềm</a:t>
              </a:r>
              <a:r>
                <a:rPr lang="en-US" altLang="zh-CN" sz="1685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zh-CN" altLang="en-US" sz="1685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66795" y="556136"/>
            <a:ext cx="607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Thu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Thập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Các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Yêu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Cầu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3523014" y="3517867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1900756" y="3327817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2772368" y="4198501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2752285" y="2453903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心形 20"/>
          <p:cNvSpPr/>
          <p:nvPr/>
        </p:nvSpPr>
        <p:spPr>
          <a:xfrm>
            <a:off x="3150977" y="2091496"/>
            <a:ext cx="370771" cy="308976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70150" y="3637974"/>
            <a:ext cx="237071" cy="595236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同侧圆角矩形 23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同侧圆角矩形 25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同侧圆角矩形 26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同侧圆角矩形 27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同侧圆角矩形 28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205" y="3730327"/>
            <a:ext cx="463717" cy="328680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31" name="组合 30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37" name="矩形 36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等腰三角形 33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剪去单角的矩形 31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089738" y="5401794"/>
            <a:ext cx="490601" cy="4411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9" name="组合 3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40" name="任意多边形 39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6292978" y="1489647"/>
            <a:ext cx="1974000" cy="454354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altLang="zh-CN" sz="232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Dễ</a:t>
            </a:r>
            <a:r>
              <a:rPr lang="en-US" altLang="zh-CN" sz="232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32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Sử</a:t>
            </a:r>
            <a:r>
              <a:rPr lang="en-US" altLang="zh-CN" sz="232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32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Dụng</a:t>
            </a:r>
            <a:endParaRPr lang="en-US" altLang="zh-CN" sz="232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6286562" y="2032556"/>
            <a:ext cx="2548019" cy="169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Các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chức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năng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được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thiết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kế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rõ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ràng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không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phực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tạp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hóa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,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thao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tác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nhanh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gọn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giúp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người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dùng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tiết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kiệm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thời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gian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.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315192" y="4310198"/>
            <a:ext cx="1350432" cy="454354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altLang="zh-CN" sz="232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Ưa</a:t>
            </a:r>
            <a:r>
              <a:rPr lang="en-US" altLang="zh-CN" sz="232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32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Nhìn</a:t>
            </a:r>
            <a:endParaRPr lang="en-US" altLang="zh-CN" sz="232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6315192" y="4792505"/>
            <a:ext cx="2530729" cy="166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Giúp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người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dùng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không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bị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rối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mắt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kích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thích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sự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hứng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thú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cho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người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dùng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khi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sử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dụng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ứng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dụng</a:t>
            </a:r>
            <a:r>
              <a:rPr lang="en-US" altLang="zh-CN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sym typeface="Arial" panose="020B0604020202020204" pitchFamily="34" charset="0"/>
              </a:rPr>
              <a:t>.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9683" y="437672"/>
            <a:ext cx="6388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Giao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Diện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Thân</a:t>
            </a: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Thiện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47" name="组合 14"/>
          <p:cNvGrpSpPr/>
          <p:nvPr/>
        </p:nvGrpSpPr>
        <p:grpSpPr>
          <a:xfrm>
            <a:off x="5507380" y="4233210"/>
            <a:ext cx="657151" cy="653475"/>
            <a:chOff x="4704" y="4364"/>
            <a:chExt cx="946" cy="950"/>
          </a:xfrm>
        </p:grpSpPr>
        <p:sp>
          <p:nvSpPr>
            <p:cNvPr id="48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"/>
          <p:cNvGrpSpPr/>
          <p:nvPr/>
        </p:nvGrpSpPr>
        <p:grpSpPr>
          <a:xfrm>
            <a:off x="5452508" y="1402980"/>
            <a:ext cx="743268" cy="719580"/>
            <a:chOff x="5202" y="5131"/>
            <a:chExt cx="1058" cy="1060"/>
          </a:xfrm>
        </p:grpSpPr>
        <p:sp>
          <p:nvSpPr>
            <p:cNvPr id="51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5586" cy="13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21" grpId="0" animBg="1"/>
      <p:bldP spid="61" grpId="0"/>
      <p:bldP spid="62" grpId="0"/>
      <p:bldP spid="7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Custom</PresentationFormat>
  <Paragraphs>125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微软雅黑</vt:lpstr>
      <vt:lpstr>宋体</vt:lpstr>
      <vt:lpstr>Yu Gothic</vt:lpstr>
      <vt:lpstr>Arial</vt:lpstr>
      <vt:lpstr>Breef</vt:lpstr>
      <vt:lpstr>Calibri</vt:lpstr>
      <vt:lpstr>华文中宋</vt:lpstr>
      <vt:lpstr>Verdana</vt:lpstr>
      <vt:lpstr>Wingdings</vt:lpstr>
      <vt:lpstr>Yeseva One</vt:lpstr>
      <vt:lpstr>方正尚酷简体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2023-03-12T06:55:16Z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